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7" r:id="rId6"/>
    <p:sldId id="258" r:id="rId7"/>
    <p:sldId id="259" r:id="rId8"/>
    <p:sldId id="261" r:id="rId9"/>
    <p:sldId id="262" r:id="rId10"/>
    <p:sldId id="263" r:id="rId11"/>
    <p:sldId id="264" r:id="rId12"/>
    <p:sldId id="265" r:id="rId13"/>
    <p:sldId id="266" r:id="rId14"/>
    <p:sldId id="267" r:id="rId15"/>
    <p:sldId id="284"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6"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11" autoAdjust="0"/>
    <p:restoredTop sz="67075" autoAdjust="0"/>
  </p:normalViewPr>
  <p:slideViewPr>
    <p:cSldViewPr snapToGrid="0">
      <p:cViewPr varScale="1">
        <p:scale>
          <a:sx n="79" d="100"/>
          <a:sy n="79" d="100"/>
        </p:scale>
        <p:origin x="1800" y="192"/>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31196-23FE-4C9E-A8C7-E2E08888AD9B}" type="datetimeFigureOut">
              <a:rPr lang="en-AU" smtClean="0"/>
              <a:t>13/7/2023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1F34B-CC81-47AF-ADA4-92AB0EBA4429}" type="slidenum">
              <a:rPr lang="en-AU" smtClean="0"/>
              <a:t>‹#›</a:t>
            </a:fld>
            <a:endParaRPr lang="en-AU"/>
          </a:p>
        </p:txBody>
      </p:sp>
    </p:spTree>
    <p:extLst>
      <p:ext uri="{BB962C8B-B14F-4D97-AF65-F5344CB8AC3E}">
        <p14:creationId xmlns:p14="http://schemas.microsoft.com/office/powerpoint/2010/main" val="346231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awcs.org.au/register-projec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Welcome to a presentation on how to register a new RAWCS project.</a:t>
            </a:r>
          </a:p>
        </p:txBody>
      </p:sp>
      <p:sp>
        <p:nvSpPr>
          <p:cNvPr id="4" name="Slide Number Placeholder 3"/>
          <p:cNvSpPr>
            <a:spLocks noGrp="1"/>
          </p:cNvSpPr>
          <p:nvPr>
            <p:ph type="sldNum" sz="quarter" idx="10"/>
          </p:nvPr>
        </p:nvSpPr>
        <p:spPr/>
        <p:txBody>
          <a:bodyPr/>
          <a:lstStyle/>
          <a:p>
            <a:fld id="{7E81F34B-CC81-47AF-ADA4-92AB0EBA4429}" type="slidenum">
              <a:rPr lang="en-AU" smtClean="0"/>
              <a:t>1</a:t>
            </a:fld>
            <a:endParaRPr lang="en-AU"/>
          </a:p>
        </p:txBody>
      </p:sp>
    </p:spTree>
    <p:extLst>
      <p:ext uri="{BB962C8B-B14F-4D97-AF65-F5344CB8AC3E}">
        <p14:creationId xmlns:p14="http://schemas.microsoft.com/office/powerpoint/2010/main" val="104929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Click on the yellow plus sign on the right side of the Committee box and a pop up will appear.</a:t>
            </a:r>
          </a:p>
          <a:p>
            <a:endParaRPr lang="en-AU" dirty="0"/>
          </a:p>
          <a:p>
            <a:r>
              <a:rPr lang="en-AU" dirty="0"/>
              <a:t>Enter each member of your Project Management Committee and their details. </a:t>
            </a:r>
          </a:p>
          <a:p>
            <a:endParaRPr lang="en-AU" dirty="0"/>
          </a:p>
          <a:p>
            <a:r>
              <a:rPr lang="en-AU" dirty="0"/>
              <a:t>Your sponsoring Rotary Club Board must approve of all these appointments.</a:t>
            </a:r>
          </a:p>
        </p:txBody>
      </p:sp>
      <p:sp>
        <p:nvSpPr>
          <p:cNvPr id="4" name="Slide Number Placeholder 3"/>
          <p:cNvSpPr>
            <a:spLocks noGrp="1"/>
          </p:cNvSpPr>
          <p:nvPr>
            <p:ph type="sldNum" sz="quarter" idx="10"/>
          </p:nvPr>
        </p:nvSpPr>
        <p:spPr/>
        <p:txBody>
          <a:bodyPr/>
          <a:lstStyle/>
          <a:p>
            <a:fld id="{7E81F34B-CC81-47AF-ADA4-92AB0EBA4429}" type="slidenum">
              <a:rPr lang="en-AU" smtClean="0"/>
              <a:t>10</a:t>
            </a:fld>
            <a:endParaRPr lang="en-AU"/>
          </a:p>
        </p:txBody>
      </p:sp>
    </p:spTree>
    <p:extLst>
      <p:ext uri="{BB962C8B-B14F-4D97-AF65-F5344CB8AC3E}">
        <p14:creationId xmlns:p14="http://schemas.microsoft.com/office/powerpoint/2010/main" val="147853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By ticking the boxes at the left hand side to enter details of each:</a:t>
            </a:r>
          </a:p>
          <a:p>
            <a:endParaRPr lang="en-AU" dirty="0"/>
          </a:p>
          <a:p>
            <a:r>
              <a:rPr lang="en-AU" dirty="0"/>
              <a:t>Any other Australian Rotary Club that is involved with the project.</a:t>
            </a:r>
          </a:p>
          <a:p>
            <a:endParaRPr lang="en-AU" dirty="0"/>
          </a:p>
          <a:p>
            <a:r>
              <a:rPr lang="en-AU" dirty="0"/>
              <a:t>Any partner organisation that is assisting you or helping administer the project overseas</a:t>
            </a:r>
          </a:p>
          <a:p>
            <a:endParaRPr lang="en-AU" dirty="0"/>
          </a:p>
          <a:p>
            <a:r>
              <a:rPr lang="en-AU" dirty="0"/>
              <a:t>Any Rotary Club involved with the project in the recipient country.</a:t>
            </a:r>
          </a:p>
        </p:txBody>
      </p:sp>
      <p:sp>
        <p:nvSpPr>
          <p:cNvPr id="4" name="Slide Number Placeholder 3"/>
          <p:cNvSpPr>
            <a:spLocks noGrp="1"/>
          </p:cNvSpPr>
          <p:nvPr>
            <p:ph type="sldNum" sz="quarter" idx="10"/>
          </p:nvPr>
        </p:nvSpPr>
        <p:spPr/>
        <p:txBody>
          <a:bodyPr/>
          <a:lstStyle/>
          <a:p>
            <a:fld id="{7E81F34B-CC81-47AF-ADA4-92AB0EBA4429}" type="slidenum">
              <a:rPr lang="en-AU" smtClean="0"/>
              <a:t>11</a:t>
            </a:fld>
            <a:endParaRPr lang="en-AU"/>
          </a:p>
        </p:txBody>
      </p:sp>
    </p:spTree>
    <p:extLst>
      <p:ext uri="{BB962C8B-B14F-4D97-AF65-F5344CB8AC3E}">
        <p14:creationId xmlns:p14="http://schemas.microsoft.com/office/powerpoint/2010/main" val="70026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Add a Rotary partner Club or District in Australia</a:t>
            </a:r>
          </a:p>
        </p:txBody>
      </p:sp>
      <p:sp>
        <p:nvSpPr>
          <p:cNvPr id="4" name="Slide Number Placeholder 3"/>
          <p:cNvSpPr>
            <a:spLocks noGrp="1"/>
          </p:cNvSpPr>
          <p:nvPr>
            <p:ph type="sldNum" sz="quarter" idx="10"/>
          </p:nvPr>
        </p:nvSpPr>
        <p:spPr/>
        <p:txBody>
          <a:bodyPr/>
          <a:lstStyle/>
          <a:p>
            <a:fld id="{7E81F34B-CC81-47AF-ADA4-92AB0EBA4429}" type="slidenum">
              <a:rPr lang="en-AU" smtClean="0"/>
              <a:t>12</a:t>
            </a:fld>
            <a:endParaRPr lang="en-AU"/>
          </a:p>
        </p:txBody>
      </p:sp>
    </p:spTree>
    <p:extLst>
      <p:ext uri="{BB962C8B-B14F-4D97-AF65-F5344CB8AC3E}">
        <p14:creationId xmlns:p14="http://schemas.microsoft.com/office/powerpoint/2010/main" val="1935597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Add a partner organisation either in Australia or overseas.</a:t>
            </a:r>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13</a:t>
            </a:fld>
            <a:endParaRPr lang="en-AU"/>
          </a:p>
        </p:txBody>
      </p:sp>
    </p:spTree>
    <p:extLst>
      <p:ext uri="{BB962C8B-B14F-4D97-AF65-F5344CB8AC3E}">
        <p14:creationId xmlns:p14="http://schemas.microsoft.com/office/powerpoint/2010/main" val="62426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Add details of any Rotary Clubs in the recipient country involved in the project.</a:t>
            </a:r>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14</a:t>
            </a:fld>
            <a:endParaRPr lang="en-AU"/>
          </a:p>
        </p:txBody>
      </p:sp>
    </p:spTree>
    <p:extLst>
      <p:ext uri="{BB962C8B-B14F-4D97-AF65-F5344CB8AC3E}">
        <p14:creationId xmlns:p14="http://schemas.microsoft.com/office/powerpoint/2010/main" val="2681682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Enter the detail about the project including uploading a WORD, Excel or PDF file containing an itemised budget for the project.</a:t>
            </a:r>
          </a:p>
          <a:p>
            <a:endParaRPr lang="en-AU" dirty="0"/>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15</a:t>
            </a:fld>
            <a:endParaRPr lang="en-AU"/>
          </a:p>
        </p:txBody>
      </p:sp>
    </p:spTree>
    <p:extLst>
      <p:ext uri="{BB962C8B-B14F-4D97-AF65-F5344CB8AC3E}">
        <p14:creationId xmlns:p14="http://schemas.microsoft.com/office/powerpoint/2010/main" val="185394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More details</a:t>
            </a:r>
          </a:p>
          <a:p>
            <a:endParaRPr lang="en-AU" dirty="0"/>
          </a:p>
          <a:p>
            <a:r>
              <a:rPr lang="en-AU" dirty="0"/>
              <a:t>If you consider that a requested item is not needed for your project you can write NA (Not applicable) but not where an item has a red asterisk.</a:t>
            </a:r>
          </a:p>
        </p:txBody>
      </p:sp>
      <p:sp>
        <p:nvSpPr>
          <p:cNvPr id="4" name="Slide Number Placeholder 3"/>
          <p:cNvSpPr>
            <a:spLocks noGrp="1"/>
          </p:cNvSpPr>
          <p:nvPr>
            <p:ph type="sldNum" sz="quarter" idx="10"/>
          </p:nvPr>
        </p:nvSpPr>
        <p:spPr/>
        <p:txBody>
          <a:bodyPr/>
          <a:lstStyle/>
          <a:p>
            <a:fld id="{7E81F34B-CC81-47AF-ADA4-92AB0EBA4429}" type="slidenum">
              <a:rPr lang="en-AU" smtClean="0"/>
              <a:t>16</a:t>
            </a:fld>
            <a:endParaRPr lang="en-AU"/>
          </a:p>
        </p:txBody>
      </p:sp>
    </p:spTree>
    <p:extLst>
      <p:ext uri="{BB962C8B-B14F-4D97-AF65-F5344CB8AC3E}">
        <p14:creationId xmlns:p14="http://schemas.microsoft.com/office/powerpoint/2010/main" val="3584329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More details</a:t>
            </a:r>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17</a:t>
            </a:fld>
            <a:endParaRPr lang="en-AU"/>
          </a:p>
        </p:txBody>
      </p:sp>
    </p:spTree>
    <p:extLst>
      <p:ext uri="{BB962C8B-B14F-4D97-AF65-F5344CB8AC3E}">
        <p14:creationId xmlns:p14="http://schemas.microsoft.com/office/powerpoint/2010/main" val="1557914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More details</a:t>
            </a:r>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18</a:t>
            </a:fld>
            <a:endParaRPr lang="en-AU"/>
          </a:p>
        </p:txBody>
      </p:sp>
    </p:spTree>
    <p:extLst>
      <p:ext uri="{BB962C8B-B14F-4D97-AF65-F5344CB8AC3E}">
        <p14:creationId xmlns:p14="http://schemas.microsoft.com/office/powerpoint/2010/main" val="2635799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More details</a:t>
            </a:r>
          </a:p>
        </p:txBody>
      </p:sp>
      <p:sp>
        <p:nvSpPr>
          <p:cNvPr id="4" name="Slide Number Placeholder 3"/>
          <p:cNvSpPr>
            <a:spLocks noGrp="1"/>
          </p:cNvSpPr>
          <p:nvPr>
            <p:ph type="sldNum" sz="quarter" idx="10"/>
          </p:nvPr>
        </p:nvSpPr>
        <p:spPr/>
        <p:txBody>
          <a:bodyPr/>
          <a:lstStyle/>
          <a:p>
            <a:fld id="{7E81F34B-CC81-47AF-ADA4-92AB0EBA4429}" type="slidenum">
              <a:rPr lang="en-AU" smtClean="0"/>
              <a:t>19</a:t>
            </a:fld>
            <a:endParaRPr lang="en-AU"/>
          </a:p>
        </p:txBody>
      </p:sp>
    </p:spTree>
    <p:extLst>
      <p:ext uri="{BB962C8B-B14F-4D97-AF65-F5344CB8AC3E}">
        <p14:creationId xmlns:p14="http://schemas.microsoft.com/office/powerpoint/2010/main" val="286227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To register a new project you must have the full support of a Rotary Club from an Australian Rotary District.</a:t>
            </a:r>
          </a:p>
          <a:p>
            <a:endParaRPr lang="en-AU" sz="1200" dirty="0"/>
          </a:p>
          <a:p>
            <a:r>
              <a:rPr lang="en-AU" sz="1200" dirty="0"/>
              <a:t>The Project Manager and the Deputy Project Manager must be active members of the sponsoring Rotary Club.</a:t>
            </a:r>
          </a:p>
          <a:p>
            <a:endParaRPr lang="en-AU" sz="1200" dirty="0"/>
          </a:p>
          <a:p>
            <a:r>
              <a:rPr lang="en-AU" sz="1200" dirty="0"/>
              <a:t>All project registrations are now exclusively online. Please commence your application on this page:</a:t>
            </a:r>
          </a:p>
          <a:p>
            <a:endParaRPr lang="en-AU" sz="1200" dirty="0"/>
          </a:p>
          <a:p>
            <a:pPr algn="ctr"/>
            <a:r>
              <a:rPr lang="en-AU" sz="1200" dirty="0">
                <a:hlinkClick r:id="rId3"/>
              </a:rPr>
              <a:t>http://rawcs.org.au/register-projects/</a:t>
            </a:r>
            <a:endParaRPr lang="en-AU" sz="1200" dirty="0"/>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2</a:t>
            </a:fld>
            <a:endParaRPr lang="en-AU"/>
          </a:p>
        </p:txBody>
      </p:sp>
    </p:spTree>
    <p:extLst>
      <p:ext uri="{BB962C8B-B14F-4D97-AF65-F5344CB8AC3E}">
        <p14:creationId xmlns:p14="http://schemas.microsoft.com/office/powerpoint/2010/main" val="257278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Details of funding for the project.</a:t>
            </a:r>
          </a:p>
        </p:txBody>
      </p:sp>
      <p:sp>
        <p:nvSpPr>
          <p:cNvPr id="4" name="Slide Number Placeholder 3"/>
          <p:cNvSpPr>
            <a:spLocks noGrp="1"/>
          </p:cNvSpPr>
          <p:nvPr>
            <p:ph type="sldNum" sz="quarter" idx="10"/>
          </p:nvPr>
        </p:nvSpPr>
        <p:spPr/>
        <p:txBody>
          <a:bodyPr/>
          <a:lstStyle/>
          <a:p>
            <a:fld id="{7E81F34B-CC81-47AF-ADA4-92AB0EBA4429}" type="slidenum">
              <a:rPr lang="en-AU" smtClean="0"/>
              <a:t>20</a:t>
            </a:fld>
            <a:endParaRPr lang="en-AU"/>
          </a:p>
        </p:txBody>
      </p:sp>
    </p:spTree>
    <p:extLst>
      <p:ext uri="{BB962C8B-B14F-4D97-AF65-F5344CB8AC3E}">
        <p14:creationId xmlns:p14="http://schemas.microsoft.com/office/powerpoint/2010/main" val="2200654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More details of funding for the project.</a:t>
            </a:r>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21</a:t>
            </a:fld>
            <a:endParaRPr lang="en-AU"/>
          </a:p>
        </p:txBody>
      </p:sp>
    </p:spTree>
    <p:extLst>
      <p:ext uri="{BB962C8B-B14F-4D97-AF65-F5344CB8AC3E}">
        <p14:creationId xmlns:p14="http://schemas.microsoft.com/office/powerpoint/2010/main" val="1297457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your project will involve volunteers travelling from Australia to an overseas destination click on “YES” and enter the details.</a:t>
            </a:r>
          </a:p>
        </p:txBody>
      </p:sp>
      <p:sp>
        <p:nvSpPr>
          <p:cNvPr id="4" name="Slide Number Placeholder 3"/>
          <p:cNvSpPr>
            <a:spLocks noGrp="1"/>
          </p:cNvSpPr>
          <p:nvPr>
            <p:ph type="sldNum" sz="quarter" idx="10"/>
          </p:nvPr>
        </p:nvSpPr>
        <p:spPr/>
        <p:txBody>
          <a:bodyPr/>
          <a:lstStyle/>
          <a:p>
            <a:fld id="{7E81F34B-CC81-47AF-ADA4-92AB0EBA4429}" type="slidenum">
              <a:rPr lang="en-AU" smtClean="0"/>
              <a:t>22</a:t>
            </a:fld>
            <a:endParaRPr lang="en-AU"/>
          </a:p>
        </p:txBody>
      </p:sp>
    </p:spTree>
    <p:extLst>
      <p:ext uri="{BB962C8B-B14F-4D97-AF65-F5344CB8AC3E}">
        <p14:creationId xmlns:p14="http://schemas.microsoft.com/office/powerpoint/2010/main" val="3018838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More details on volunteers.</a:t>
            </a:r>
          </a:p>
        </p:txBody>
      </p:sp>
      <p:sp>
        <p:nvSpPr>
          <p:cNvPr id="4" name="Slide Number Placeholder 3"/>
          <p:cNvSpPr>
            <a:spLocks noGrp="1"/>
          </p:cNvSpPr>
          <p:nvPr>
            <p:ph type="sldNum" sz="quarter" idx="10"/>
          </p:nvPr>
        </p:nvSpPr>
        <p:spPr/>
        <p:txBody>
          <a:bodyPr/>
          <a:lstStyle/>
          <a:p>
            <a:fld id="{7E81F34B-CC81-47AF-ADA4-92AB0EBA4429}" type="slidenum">
              <a:rPr lang="en-AU" smtClean="0"/>
              <a:t>23</a:t>
            </a:fld>
            <a:endParaRPr lang="en-AU"/>
          </a:p>
        </p:txBody>
      </p:sp>
    </p:spTree>
    <p:extLst>
      <p:ext uri="{BB962C8B-B14F-4D97-AF65-F5344CB8AC3E}">
        <p14:creationId xmlns:p14="http://schemas.microsoft.com/office/powerpoint/2010/main" val="1908073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More details on volunteers.</a:t>
            </a:r>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24</a:t>
            </a:fld>
            <a:endParaRPr lang="en-AU"/>
          </a:p>
        </p:txBody>
      </p:sp>
    </p:spTree>
    <p:extLst>
      <p:ext uri="{BB962C8B-B14F-4D97-AF65-F5344CB8AC3E}">
        <p14:creationId xmlns:p14="http://schemas.microsoft.com/office/powerpoint/2010/main" val="864940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More details on volunteers.</a:t>
            </a:r>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25</a:t>
            </a:fld>
            <a:endParaRPr lang="en-AU"/>
          </a:p>
        </p:txBody>
      </p:sp>
    </p:spTree>
    <p:extLst>
      <p:ext uri="{BB962C8B-B14F-4D97-AF65-F5344CB8AC3E}">
        <p14:creationId xmlns:p14="http://schemas.microsoft.com/office/powerpoint/2010/main" val="3073888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Does your project require an MOU?</a:t>
            </a:r>
          </a:p>
          <a:p>
            <a:r>
              <a:rPr lang="en-AU" dirty="0"/>
              <a:t>A MOU is required if the delivery of the Project will be undertaken by a non-Rotary entity</a:t>
            </a:r>
          </a:p>
          <a:p>
            <a:endParaRPr lang="en-AU" dirty="0"/>
          </a:p>
          <a:p>
            <a:r>
              <a:rPr lang="en-AU" dirty="0"/>
              <a:t>Click on “YES” and enter details.</a:t>
            </a:r>
          </a:p>
          <a:p>
            <a:endParaRPr lang="en-AU" dirty="0"/>
          </a:p>
          <a:p>
            <a:r>
              <a:rPr lang="en-AU" dirty="0"/>
              <a:t>You have the option to upload a signed MOU that you provide or CREATE one from this program that will have some information already incorporated into it from the details you have already provided.</a:t>
            </a:r>
          </a:p>
          <a:p>
            <a:endParaRPr lang="en-AU" dirty="0"/>
          </a:p>
          <a:p>
            <a:r>
              <a:rPr lang="en-AU" dirty="0"/>
              <a:t>The MOU created is a Word document that should be edited as required.</a:t>
            </a:r>
          </a:p>
        </p:txBody>
      </p:sp>
      <p:sp>
        <p:nvSpPr>
          <p:cNvPr id="4" name="Slide Number Placeholder 3"/>
          <p:cNvSpPr>
            <a:spLocks noGrp="1"/>
          </p:cNvSpPr>
          <p:nvPr>
            <p:ph type="sldNum" sz="quarter" idx="10"/>
          </p:nvPr>
        </p:nvSpPr>
        <p:spPr/>
        <p:txBody>
          <a:bodyPr/>
          <a:lstStyle/>
          <a:p>
            <a:fld id="{7E81F34B-CC81-47AF-ADA4-92AB0EBA4429}" type="slidenum">
              <a:rPr lang="en-AU" smtClean="0"/>
              <a:t>26</a:t>
            </a:fld>
            <a:endParaRPr lang="en-AU"/>
          </a:p>
        </p:txBody>
      </p:sp>
    </p:spTree>
    <p:extLst>
      <p:ext uri="{BB962C8B-B14F-4D97-AF65-F5344CB8AC3E}">
        <p14:creationId xmlns:p14="http://schemas.microsoft.com/office/powerpoint/2010/main" val="2388632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example of the MOU produced.</a:t>
            </a:r>
          </a:p>
        </p:txBody>
      </p:sp>
      <p:sp>
        <p:nvSpPr>
          <p:cNvPr id="4" name="Slide Number Placeholder 3"/>
          <p:cNvSpPr>
            <a:spLocks noGrp="1"/>
          </p:cNvSpPr>
          <p:nvPr>
            <p:ph type="sldNum" sz="quarter" idx="10"/>
          </p:nvPr>
        </p:nvSpPr>
        <p:spPr/>
        <p:txBody>
          <a:bodyPr/>
          <a:lstStyle/>
          <a:p>
            <a:fld id="{7E81F34B-CC81-47AF-ADA4-92AB0EBA4429}" type="slidenum">
              <a:rPr lang="en-AU" smtClean="0"/>
              <a:t>27</a:t>
            </a:fld>
            <a:endParaRPr lang="en-AU"/>
          </a:p>
        </p:txBody>
      </p:sp>
    </p:spTree>
    <p:extLst>
      <p:ext uri="{BB962C8B-B14F-4D97-AF65-F5344CB8AC3E}">
        <p14:creationId xmlns:p14="http://schemas.microsoft.com/office/powerpoint/2010/main" val="3294457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28</a:t>
            </a:fld>
            <a:endParaRPr lang="en-AU"/>
          </a:p>
        </p:txBody>
      </p:sp>
    </p:spTree>
    <p:extLst>
      <p:ext uri="{BB962C8B-B14F-4D97-AF65-F5344CB8AC3E}">
        <p14:creationId xmlns:p14="http://schemas.microsoft.com/office/powerpoint/2010/main" val="1254325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Any questions? </a:t>
            </a:r>
          </a:p>
          <a:p>
            <a:endParaRPr lang="en-AU" dirty="0"/>
          </a:p>
          <a:p>
            <a:r>
              <a:rPr lang="en-AU" dirty="0"/>
              <a:t>Look at the website for contact details. </a:t>
            </a:r>
          </a:p>
          <a:p>
            <a:endParaRPr lang="en-AU" dirty="0"/>
          </a:p>
          <a:p>
            <a:r>
              <a:rPr lang="en-AU" dirty="0"/>
              <a:t>Remember you can contact your RAWCS District Chair, our your Regional Projects Manager for assistance or to report any problems with the website.</a:t>
            </a:r>
          </a:p>
        </p:txBody>
      </p:sp>
      <p:sp>
        <p:nvSpPr>
          <p:cNvPr id="4" name="Slide Number Placeholder 3"/>
          <p:cNvSpPr>
            <a:spLocks noGrp="1"/>
          </p:cNvSpPr>
          <p:nvPr>
            <p:ph type="sldNum" sz="quarter" idx="10"/>
          </p:nvPr>
        </p:nvSpPr>
        <p:spPr/>
        <p:txBody>
          <a:bodyPr/>
          <a:lstStyle/>
          <a:p>
            <a:fld id="{7E81F34B-CC81-47AF-ADA4-92AB0EBA4429}" type="slidenum">
              <a:rPr lang="en-AU" smtClean="0"/>
              <a:t>29</a:t>
            </a:fld>
            <a:endParaRPr lang="en-AU"/>
          </a:p>
        </p:txBody>
      </p:sp>
    </p:spTree>
    <p:extLst>
      <p:ext uri="{BB962C8B-B14F-4D97-AF65-F5344CB8AC3E}">
        <p14:creationId xmlns:p14="http://schemas.microsoft.com/office/powerpoint/2010/main" val="278587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Please ensure you read all the requirements in the Project Criteria before you proceed to registration or you will not be able to Save any information you input.</a:t>
            </a:r>
          </a:p>
          <a:p>
            <a:endParaRPr lang="en-AU" sz="1200" dirty="0"/>
          </a:p>
          <a:p>
            <a:r>
              <a:rPr lang="en-AU" sz="1200" dirty="0"/>
              <a:t>Remember to save your application often – especially before moving to the next page. All red asterisks must turn green before you submit the application. </a:t>
            </a:r>
          </a:p>
          <a:p>
            <a:endParaRPr lang="en-AU" sz="1200" dirty="0"/>
          </a:p>
          <a:p>
            <a:r>
              <a:rPr lang="en-AU" sz="1200" dirty="0"/>
              <a:t>Don’t be impatient – wait for the save or submit to finalise before leaving the page or logging off.</a:t>
            </a:r>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3</a:t>
            </a:fld>
            <a:endParaRPr lang="en-AU"/>
          </a:p>
        </p:txBody>
      </p:sp>
    </p:spTree>
    <p:extLst>
      <p:ext uri="{BB962C8B-B14F-4D97-AF65-F5344CB8AC3E}">
        <p14:creationId xmlns:p14="http://schemas.microsoft.com/office/powerpoint/2010/main" val="360831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link quoted brings you to this page where you can choose the type of project:</a:t>
            </a:r>
          </a:p>
          <a:p>
            <a:endParaRPr lang="en-AU" dirty="0"/>
          </a:p>
          <a:p>
            <a:r>
              <a:rPr lang="en-AU" dirty="0"/>
              <a:t>Rotary Australia Overseas Aid Fund Project (RAOAF)</a:t>
            </a:r>
          </a:p>
          <a:p>
            <a:endParaRPr lang="en-AU" dirty="0"/>
          </a:p>
          <a:p>
            <a:r>
              <a:rPr lang="en-AU" dirty="0"/>
              <a:t>Rotary Australia Benevolent Society Project (RABS)</a:t>
            </a:r>
          </a:p>
          <a:p>
            <a:endParaRPr lang="en-AU" dirty="0"/>
          </a:p>
          <a:p>
            <a:r>
              <a:rPr lang="en-AU" dirty="0"/>
              <a:t>Rotary Australia Compassionate Grant Project (RACG) – </a:t>
            </a:r>
            <a:r>
              <a:rPr lang="en-AU" dirty="0">
                <a:solidFill>
                  <a:srgbClr val="FF0000"/>
                </a:solidFill>
              </a:rPr>
              <a:t>No longer available</a:t>
            </a:r>
          </a:p>
          <a:p>
            <a:endParaRPr lang="en-AU" dirty="0"/>
          </a:p>
          <a:p>
            <a:r>
              <a:rPr lang="en-AU" dirty="0"/>
              <a:t>Rotary Australia Relief Fund – These Projects can only be opened on the authority of the RAWCS 			          Executive</a:t>
            </a:r>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4</a:t>
            </a:fld>
            <a:endParaRPr lang="en-AU"/>
          </a:p>
        </p:txBody>
      </p:sp>
    </p:spTree>
    <p:extLst>
      <p:ext uri="{BB962C8B-B14F-4D97-AF65-F5344CB8AC3E}">
        <p14:creationId xmlns:p14="http://schemas.microsoft.com/office/powerpoint/2010/main" val="236604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this is a new registration click on START</a:t>
            </a:r>
          </a:p>
          <a:p>
            <a:endParaRPr lang="en-AU" dirty="0"/>
          </a:p>
          <a:p>
            <a:r>
              <a:rPr lang="en-AU" dirty="0"/>
              <a:t>If you are returning to add to or complete an application that you have saved, please click on CONTINUE</a:t>
            </a:r>
          </a:p>
        </p:txBody>
      </p:sp>
      <p:sp>
        <p:nvSpPr>
          <p:cNvPr id="4" name="Slide Number Placeholder 3"/>
          <p:cNvSpPr>
            <a:spLocks noGrp="1"/>
          </p:cNvSpPr>
          <p:nvPr>
            <p:ph type="sldNum" sz="quarter" idx="10"/>
          </p:nvPr>
        </p:nvSpPr>
        <p:spPr/>
        <p:txBody>
          <a:bodyPr/>
          <a:lstStyle/>
          <a:p>
            <a:fld id="{7E81F34B-CC81-47AF-ADA4-92AB0EBA4429}" type="slidenum">
              <a:rPr lang="en-AU" smtClean="0"/>
              <a:t>5</a:t>
            </a:fld>
            <a:endParaRPr lang="en-AU"/>
          </a:p>
        </p:txBody>
      </p:sp>
    </p:spTree>
    <p:extLst>
      <p:ext uri="{BB962C8B-B14F-4D97-AF65-F5344CB8AC3E}">
        <p14:creationId xmlns:p14="http://schemas.microsoft.com/office/powerpoint/2010/main" val="319067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application for a RAOAF project and includes more detail as it requires details of an overseas Rotary Club of Organisation.</a:t>
            </a:r>
          </a:p>
          <a:p>
            <a:endParaRPr lang="en-AU" dirty="0"/>
          </a:p>
          <a:p>
            <a:r>
              <a:rPr lang="en-AU" dirty="0"/>
              <a:t>It gives a good example of what you will asked for in any of the other types of project registration applications.</a:t>
            </a:r>
          </a:p>
          <a:p>
            <a:endParaRPr lang="en-AU" dirty="0"/>
          </a:p>
          <a:p>
            <a:r>
              <a:rPr lang="en-AU" dirty="0"/>
              <a:t>Please enter a short descriptive name for the project including the location or country you will operate in. You are limited to 100 character spaces.</a:t>
            </a:r>
          </a:p>
          <a:p>
            <a:endParaRPr lang="en-AU" dirty="0"/>
          </a:p>
          <a:p>
            <a:r>
              <a:rPr lang="en-AU" dirty="0"/>
              <a:t>Enter a short description of the project. You are limited to 500 character spaces. Enter if a Club or District project.</a:t>
            </a:r>
          </a:p>
          <a:p>
            <a:endParaRPr lang="en-AU" dirty="0"/>
          </a:p>
          <a:p>
            <a:r>
              <a:rPr lang="en-AU" dirty="0"/>
              <a:t>If you ever wish to change the name, description, Project Manager or Deputy Project Manager after registration it can only be done by getting your Project Manager to email a requested change to with all the new details to the National Projects Manager.</a:t>
            </a:r>
          </a:p>
          <a:p>
            <a:endParaRPr lang="en-AU" dirty="0"/>
          </a:p>
          <a:p>
            <a:r>
              <a:rPr lang="en-AU" dirty="0"/>
              <a:t>Please note the 6 tabs that all have to be completed. Remember that all red asterisks must change to a green tick before the application can be submitted</a:t>
            </a:r>
          </a:p>
        </p:txBody>
      </p:sp>
      <p:sp>
        <p:nvSpPr>
          <p:cNvPr id="4" name="Slide Number Placeholder 3"/>
          <p:cNvSpPr>
            <a:spLocks noGrp="1"/>
          </p:cNvSpPr>
          <p:nvPr>
            <p:ph type="sldNum" sz="quarter" idx="10"/>
          </p:nvPr>
        </p:nvSpPr>
        <p:spPr/>
        <p:txBody>
          <a:bodyPr/>
          <a:lstStyle/>
          <a:p>
            <a:fld id="{7E81F34B-CC81-47AF-ADA4-92AB0EBA4429}" type="slidenum">
              <a:rPr lang="en-AU" smtClean="0"/>
              <a:t>6</a:t>
            </a:fld>
            <a:endParaRPr lang="en-AU"/>
          </a:p>
        </p:txBody>
      </p:sp>
    </p:spTree>
    <p:extLst>
      <p:ext uri="{BB962C8B-B14F-4D97-AF65-F5344CB8AC3E}">
        <p14:creationId xmlns:p14="http://schemas.microsoft.com/office/powerpoint/2010/main" val="206102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MUST open and read both the registration instructions and Project Criteria or you will not be able to save any input. We recommend that you download both files to your computer so that you can easily refer to them.</a:t>
            </a:r>
          </a:p>
          <a:p>
            <a:endParaRPr lang="en-AU" dirty="0"/>
          </a:p>
          <a:p>
            <a:r>
              <a:rPr lang="en-AU" dirty="0"/>
              <a:t>When all red crosses turn to green ticks the project will be automatically registered and notification emails sent to all relevant personnel notifying them of the registration.</a:t>
            </a:r>
          </a:p>
          <a:p>
            <a:endParaRPr lang="en-AU" dirty="0"/>
          </a:p>
          <a:p>
            <a:r>
              <a:rPr lang="en-AU" dirty="0"/>
              <a:t>The program will tell you what is missing most times and will make suggestions to assist you.</a:t>
            </a:r>
          </a:p>
          <a:p>
            <a:endParaRPr lang="en-AU" dirty="0"/>
          </a:p>
          <a:p>
            <a:r>
              <a:rPr lang="en-AU" dirty="0"/>
              <a:t>Now commence entering the summary.</a:t>
            </a:r>
          </a:p>
        </p:txBody>
      </p:sp>
      <p:sp>
        <p:nvSpPr>
          <p:cNvPr id="4" name="Slide Number Placeholder 3"/>
          <p:cNvSpPr>
            <a:spLocks noGrp="1"/>
          </p:cNvSpPr>
          <p:nvPr>
            <p:ph type="sldNum" sz="quarter" idx="10"/>
          </p:nvPr>
        </p:nvSpPr>
        <p:spPr/>
        <p:txBody>
          <a:bodyPr/>
          <a:lstStyle/>
          <a:p>
            <a:fld id="{7E81F34B-CC81-47AF-ADA4-92AB0EBA4429}" type="slidenum">
              <a:rPr lang="en-AU" smtClean="0"/>
              <a:t>7</a:t>
            </a:fld>
            <a:endParaRPr lang="en-AU"/>
          </a:p>
        </p:txBody>
      </p:sp>
    </p:spTree>
    <p:extLst>
      <p:ext uri="{BB962C8B-B14F-4D97-AF65-F5344CB8AC3E}">
        <p14:creationId xmlns:p14="http://schemas.microsoft.com/office/powerpoint/2010/main" val="366630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Summary is first.</a:t>
            </a:r>
          </a:p>
          <a:p>
            <a:endParaRPr lang="en-AU" dirty="0"/>
          </a:p>
          <a:p>
            <a:r>
              <a:rPr lang="en-AU" dirty="0"/>
              <a:t>Select the country of the project from the drop down list.</a:t>
            </a:r>
          </a:p>
          <a:p>
            <a:endParaRPr lang="en-AU" dirty="0"/>
          </a:p>
          <a:p>
            <a:r>
              <a:rPr lang="en-AU" dirty="0"/>
              <a:t>Enter a brief summary of your project objectives, details of the sponsoring Rotary Club, Project Manager and Deputy Project Manager MUST be active members from the Sponsoring Rotary Club.</a:t>
            </a:r>
          </a:p>
          <a:p>
            <a:endParaRPr lang="en-AU" dirty="0"/>
          </a:p>
        </p:txBody>
      </p:sp>
      <p:sp>
        <p:nvSpPr>
          <p:cNvPr id="4" name="Slide Number Placeholder 3"/>
          <p:cNvSpPr>
            <a:spLocks noGrp="1"/>
          </p:cNvSpPr>
          <p:nvPr>
            <p:ph type="sldNum" sz="quarter" idx="10"/>
          </p:nvPr>
        </p:nvSpPr>
        <p:spPr/>
        <p:txBody>
          <a:bodyPr/>
          <a:lstStyle/>
          <a:p>
            <a:fld id="{7E81F34B-CC81-47AF-ADA4-92AB0EBA4429}" type="slidenum">
              <a:rPr lang="en-AU" smtClean="0"/>
              <a:t>8</a:t>
            </a:fld>
            <a:endParaRPr lang="en-AU"/>
          </a:p>
        </p:txBody>
      </p:sp>
    </p:spTree>
    <p:extLst>
      <p:ext uri="{BB962C8B-B14F-4D97-AF65-F5344CB8AC3E}">
        <p14:creationId xmlns:p14="http://schemas.microsoft.com/office/powerpoint/2010/main" val="2425674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Committee Member/s may be Rotarians from any Club or non-Rotarians.</a:t>
            </a:r>
          </a:p>
        </p:txBody>
      </p:sp>
      <p:sp>
        <p:nvSpPr>
          <p:cNvPr id="4" name="Slide Number Placeholder 3"/>
          <p:cNvSpPr>
            <a:spLocks noGrp="1"/>
          </p:cNvSpPr>
          <p:nvPr>
            <p:ph type="sldNum" sz="quarter" idx="10"/>
          </p:nvPr>
        </p:nvSpPr>
        <p:spPr/>
        <p:txBody>
          <a:bodyPr/>
          <a:lstStyle/>
          <a:p>
            <a:fld id="{7E81F34B-CC81-47AF-ADA4-92AB0EBA4429}" type="slidenum">
              <a:rPr lang="en-AU" smtClean="0"/>
              <a:t>9</a:t>
            </a:fld>
            <a:endParaRPr lang="en-AU"/>
          </a:p>
        </p:txBody>
      </p:sp>
    </p:spTree>
    <p:extLst>
      <p:ext uri="{BB962C8B-B14F-4D97-AF65-F5344CB8AC3E}">
        <p14:creationId xmlns:p14="http://schemas.microsoft.com/office/powerpoint/2010/main" val="6337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1E694-CFEA-4EBA-9F58-70EE7D9C9F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54206F4-08E9-4247-9CB6-9E16993FD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795AF2A-4D09-41FF-A845-27E15635664E}"/>
              </a:ext>
            </a:extLst>
          </p:cNvPr>
          <p:cNvSpPr>
            <a:spLocks noGrp="1"/>
          </p:cNvSpPr>
          <p:nvPr>
            <p:ph type="dt" sz="half" idx="10"/>
          </p:nvPr>
        </p:nvSpPr>
        <p:spPr/>
        <p:txBody>
          <a:bodyPr/>
          <a:lstStyle/>
          <a:p>
            <a:r>
              <a:rPr lang="en-US"/>
              <a:t>14/07/2018</a:t>
            </a:r>
            <a:endParaRPr lang="en-AU"/>
          </a:p>
        </p:txBody>
      </p:sp>
      <p:sp>
        <p:nvSpPr>
          <p:cNvPr id="5" name="Footer Placeholder 4">
            <a:extLst>
              <a:ext uri="{FF2B5EF4-FFF2-40B4-BE49-F238E27FC236}">
                <a16:creationId xmlns:a16="http://schemas.microsoft.com/office/drawing/2014/main" id="{39B7C495-6375-446A-AA06-63FBABE5D6B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9D5753-CC4A-4472-B2D4-98BDC77A1720}"/>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235272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C1DA-EDEE-4CA7-ACA2-71C61429921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303DC1-D297-4F52-887A-29B618CDE2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FFDAF69-72A3-4B77-A88B-CA378B5B8983}"/>
              </a:ext>
            </a:extLst>
          </p:cNvPr>
          <p:cNvSpPr>
            <a:spLocks noGrp="1"/>
          </p:cNvSpPr>
          <p:nvPr>
            <p:ph type="dt" sz="half" idx="10"/>
          </p:nvPr>
        </p:nvSpPr>
        <p:spPr/>
        <p:txBody>
          <a:bodyPr/>
          <a:lstStyle/>
          <a:p>
            <a:r>
              <a:rPr lang="en-US"/>
              <a:t>14/07/2018</a:t>
            </a:r>
            <a:endParaRPr lang="en-AU"/>
          </a:p>
        </p:txBody>
      </p:sp>
      <p:sp>
        <p:nvSpPr>
          <p:cNvPr id="5" name="Footer Placeholder 4">
            <a:extLst>
              <a:ext uri="{FF2B5EF4-FFF2-40B4-BE49-F238E27FC236}">
                <a16:creationId xmlns:a16="http://schemas.microsoft.com/office/drawing/2014/main" id="{CAFC61DD-6095-46FD-A45B-C080C6681FA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3B20C1E-8E37-4AE1-BEAF-D59E1F64B265}"/>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235885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461BA1-920B-4E42-A5F7-EFC9572F69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8FE44B8-AF60-490D-ACC5-02E4652FF6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913067-80E7-44C1-8BA5-0C89F683BA65}"/>
              </a:ext>
            </a:extLst>
          </p:cNvPr>
          <p:cNvSpPr>
            <a:spLocks noGrp="1"/>
          </p:cNvSpPr>
          <p:nvPr>
            <p:ph type="dt" sz="half" idx="10"/>
          </p:nvPr>
        </p:nvSpPr>
        <p:spPr/>
        <p:txBody>
          <a:bodyPr/>
          <a:lstStyle/>
          <a:p>
            <a:r>
              <a:rPr lang="en-US"/>
              <a:t>14/07/2018</a:t>
            </a:r>
            <a:endParaRPr lang="en-AU"/>
          </a:p>
        </p:txBody>
      </p:sp>
      <p:sp>
        <p:nvSpPr>
          <p:cNvPr id="5" name="Footer Placeholder 4">
            <a:extLst>
              <a:ext uri="{FF2B5EF4-FFF2-40B4-BE49-F238E27FC236}">
                <a16:creationId xmlns:a16="http://schemas.microsoft.com/office/drawing/2014/main" id="{B96B2942-3337-4B8D-B374-2A8BA66625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68E554-45FB-48D5-A3F1-E4B0D3FB6EAB}"/>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120224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C770-8D24-48D7-8701-A9C02F86318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5402030-9D37-4372-968B-95BD9123D3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0BB0196-5832-46BD-AF31-A9B658A3D751}"/>
              </a:ext>
            </a:extLst>
          </p:cNvPr>
          <p:cNvSpPr>
            <a:spLocks noGrp="1"/>
          </p:cNvSpPr>
          <p:nvPr>
            <p:ph type="dt" sz="half" idx="10"/>
          </p:nvPr>
        </p:nvSpPr>
        <p:spPr/>
        <p:txBody>
          <a:bodyPr/>
          <a:lstStyle/>
          <a:p>
            <a:r>
              <a:rPr lang="en-US"/>
              <a:t>14/07/2018</a:t>
            </a:r>
            <a:endParaRPr lang="en-AU"/>
          </a:p>
        </p:txBody>
      </p:sp>
      <p:sp>
        <p:nvSpPr>
          <p:cNvPr id="5" name="Footer Placeholder 4">
            <a:extLst>
              <a:ext uri="{FF2B5EF4-FFF2-40B4-BE49-F238E27FC236}">
                <a16:creationId xmlns:a16="http://schemas.microsoft.com/office/drawing/2014/main" id="{D8B33566-F448-40BC-A34A-21A95D5691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B8E2A3-EDE7-45FD-A2AE-12F5EFEF8573}"/>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214438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85E5-2E60-45A0-A943-B2C946CD59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B091603-6C44-45DD-A892-0B5E63A5FA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E5D4AB-4D1B-4CC3-A6C0-A6D59011F0B2}"/>
              </a:ext>
            </a:extLst>
          </p:cNvPr>
          <p:cNvSpPr>
            <a:spLocks noGrp="1"/>
          </p:cNvSpPr>
          <p:nvPr>
            <p:ph type="dt" sz="half" idx="10"/>
          </p:nvPr>
        </p:nvSpPr>
        <p:spPr/>
        <p:txBody>
          <a:bodyPr/>
          <a:lstStyle/>
          <a:p>
            <a:r>
              <a:rPr lang="en-US"/>
              <a:t>14/07/2018</a:t>
            </a:r>
            <a:endParaRPr lang="en-AU"/>
          </a:p>
        </p:txBody>
      </p:sp>
      <p:sp>
        <p:nvSpPr>
          <p:cNvPr id="5" name="Footer Placeholder 4">
            <a:extLst>
              <a:ext uri="{FF2B5EF4-FFF2-40B4-BE49-F238E27FC236}">
                <a16:creationId xmlns:a16="http://schemas.microsoft.com/office/drawing/2014/main" id="{7BA722D1-A947-4FEE-BB1E-5E359D194E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8741DE-F5AD-4BE6-AC31-18C35D84BD64}"/>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134637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CAB6-6F70-4C7E-897D-5AAF088F912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4304DDE-EEE1-4D36-B916-B21979B6B8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39AEC53-5174-41ED-96A7-CEDBF29620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19AC64D-7B59-4993-858C-CAD9DDAD7B27}"/>
              </a:ext>
            </a:extLst>
          </p:cNvPr>
          <p:cNvSpPr>
            <a:spLocks noGrp="1"/>
          </p:cNvSpPr>
          <p:nvPr>
            <p:ph type="dt" sz="half" idx="10"/>
          </p:nvPr>
        </p:nvSpPr>
        <p:spPr/>
        <p:txBody>
          <a:bodyPr/>
          <a:lstStyle/>
          <a:p>
            <a:r>
              <a:rPr lang="en-US"/>
              <a:t>14/07/2018</a:t>
            </a:r>
            <a:endParaRPr lang="en-AU"/>
          </a:p>
        </p:txBody>
      </p:sp>
      <p:sp>
        <p:nvSpPr>
          <p:cNvPr id="6" name="Footer Placeholder 5">
            <a:extLst>
              <a:ext uri="{FF2B5EF4-FFF2-40B4-BE49-F238E27FC236}">
                <a16:creationId xmlns:a16="http://schemas.microsoft.com/office/drawing/2014/main" id="{D629FE36-87E4-4123-AC71-9D0CD4E1836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3A2944F-5633-4375-8BFC-8F568CCC6CB9}"/>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288154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C2A23-3D13-427F-A41C-C3CD76C8CCB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439768D-9F16-41A4-946C-26AF8F310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8B5539-8557-43D7-B90E-79C824D7DD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01FF2AB-B5FF-487E-BE92-5196B146A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8C1CA5-F84C-4810-88A9-CF3F620D642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C78FAC6-5DBD-41D4-AE7D-D316DD3D39CC}"/>
              </a:ext>
            </a:extLst>
          </p:cNvPr>
          <p:cNvSpPr>
            <a:spLocks noGrp="1"/>
          </p:cNvSpPr>
          <p:nvPr>
            <p:ph type="dt" sz="half" idx="10"/>
          </p:nvPr>
        </p:nvSpPr>
        <p:spPr/>
        <p:txBody>
          <a:bodyPr/>
          <a:lstStyle/>
          <a:p>
            <a:r>
              <a:rPr lang="en-US"/>
              <a:t>14/07/2018</a:t>
            </a:r>
            <a:endParaRPr lang="en-AU"/>
          </a:p>
        </p:txBody>
      </p:sp>
      <p:sp>
        <p:nvSpPr>
          <p:cNvPr id="8" name="Footer Placeholder 7">
            <a:extLst>
              <a:ext uri="{FF2B5EF4-FFF2-40B4-BE49-F238E27FC236}">
                <a16:creationId xmlns:a16="http://schemas.microsoft.com/office/drawing/2014/main" id="{01B6D54B-866F-4048-9E54-10B228E415D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A95E4A0-60F1-46A6-A00B-1AF399977D16}"/>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251308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3B8A-1282-4C7C-9243-24F71573BC0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E8958DC-123C-4C1D-96D5-DCCAF3D260DA}"/>
              </a:ext>
            </a:extLst>
          </p:cNvPr>
          <p:cNvSpPr>
            <a:spLocks noGrp="1"/>
          </p:cNvSpPr>
          <p:nvPr>
            <p:ph type="dt" sz="half" idx="10"/>
          </p:nvPr>
        </p:nvSpPr>
        <p:spPr/>
        <p:txBody>
          <a:bodyPr/>
          <a:lstStyle/>
          <a:p>
            <a:r>
              <a:rPr lang="en-US"/>
              <a:t>14/07/2018</a:t>
            </a:r>
            <a:endParaRPr lang="en-AU"/>
          </a:p>
        </p:txBody>
      </p:sp>
      <p:sp>
        <p:nvSpPr>
          <p:cNvPr id="4" name="Footer Placeholder 3">
            <a:extLst>
              <a:ext uri="{FF2B5EF4-FFF2-40B4-BE49-F238E27FC236}">
                <a16:creationId xmlns:a16="http://schemas.microsoft.com/office/drawing/2014/main" id="{B2FDC3B8-052C-4FCE-B13E-D3F76383CDA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DAB0519-D7A5-458A-9BF6-5FEC6BB72F4E}"/>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32249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1D665-8695-4F46-BE1C-383CB836262D}"/>
              </a:ext>
            </a:extLst>
          </p:cNvPr>
          <p:cNvSpPr>
            <a:spLocks noGrp="1"/>
          </p:cNvSpPr>
          <p:nvPr>
            <p:ph type="dt" sz="half" idx="10"/>
          </p:nvPr>
        </p:nvSpPr>
        <p:spPr/>
        <p:txBody>
          <a:bodyPr/>
          <a:lstStyle/>
          <a:p>
            <a:r>
              <a:rPr lang="en-US"/>
              <a:t>14/07/2018</a:t>
            </a:r>
            <a:endParaRPr lang="en-AU"/>
          </a:p>
        </p:txBody>
      </p:sp>
      <p:sp>
        <p:nvSpPr>
          <p:cNvPr id="3" name="Footer Placeholder 2">
            <a:extLst>
              <a:ext uri="{FF2B5EF4-FFF2-40B4-BE49-F238E27FC236}">
                <a16:creationId xmlns:a16="http://schemas.microsoft.com/office/drawing/2014/main" id="{2503E5CB-9ADB-457B-BA36-ED172CD0682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5C84117-4501-47A8-B760-82F40C07BDBD}"/>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357672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DD78B-72B1-4DD7-89DE-D660239CF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5F3E331-11BD-4056-B243-9E3D2F8B75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04E2639-485B-4C53-BDBA-21381B547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DAEB56-3678-4A9E-BC36-683E047480A3}"/>
              </a:ext>
            </a:extLst>
          </p:cNvPr>
          <p:cNvSpPr>
            <a:spLocks noGrp="1"/>
          </p:cNvSpPr>
          <p:nvPr>
            <p:ph type="dt" sz="half" idx="10"/>
          </p:nvPr>
        </p:nvSpPr>
        <p:spPr/>
        <p:txBody>
          <a:bodyPr/>
          <a:lstStyle/>
          <a:p>
            <a:r>
              <a:rPr lang="en-US"/>
              <a:t>14/07/2018</a:t>
            </a:r>
            <a:endParaRPr lang="en-AU"/>
          </a:p>
        </p:txBody>
      </p:sp>
      <p:sp>
        <p:nvSpPr>
          <p:cNvPr id="6" name="Footer Placeholder 5">
            <a:extLst>
              <a:ext uri="{FF2B5EF4-FFF2-40B4-BE49-F238E27FC236}">
                <a16:creationId xmlns:a16="http://schemas.microsoft.com/office/drawing/2014/main" id="{7C94CF94-F60D-417B-AB5B-A1FA447D704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8C3F0C7-F1CF-4D83-AB26-E4163DC38D36}"/>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128368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8248-3223-46AA-A6AD-02952FF62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525133E-683C-4E9F-879F-D8B392E98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87AFFCC-A74B-4C00-AC6F-1F7A33926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56A76B-1A02-4AB8-A6D5-5084C4730AAA}"/>
              </a:ext>
            </a:extLst>
          </p:cNvPr>
          <p:cNvSpPr>
            <a:spLocks noGrp="1"/>
          </p:cNvSpPr>
          <p:nvPr>
            <p:ph type="dt" sz="half" idx="10"/>
          </p:nvPr>
        </p:nvSpPr>
        <p:spPr/>
        <p:txBody>
          <a:bodyPr/>
          <a:lstStyle/>
          <a:p>
            <a:r>
              <a:rPr lang="en-US"/>
              <a:t>14/07/2018</a:t>
            </a:r>
            <a:endParaRPr lang="en-AU"/>
          </a:p>
        </p:txBody>
      </p:sp>
      <p:sp>
        <p:nvSpPr>
          <p:cNvPr id="6" name="Footer Placeholder 5">
            <a:extLst>
              <a:ext uri="{FF2B5EF4-FFF2-40B4-BE49-F238E27FC236}">
                <a16:creationId xmlns:a16="http://schemas.microsoft.com/office/drawing/2014/main" id="{1B0F7FE8-BA3C-423F-B1A8-61B9B5A341E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566D0C7-F6C2-45FE-A168-97D24198B4EB}"/>
              </a:ext>
            </a:extLst>
          </p:cNvPr>
          <p:cNvSpPr>
            <a:spLocks noGrp="1"/>
          </p:cNvSpPr>
          <p:nvPr>
            <p:ph type="sldNum" sz="quarter" idx="12"/>
          </p:nvPr>
        </p:nvSpPr>
        <p:spPr/>
        <p:txBody>
          <a:bodyPr/>
          <a:lstStyle/>
          <a:p>
            <a:fld id="{17C2E49B-C2B1-4CD0-8DF5-87B18A362D9F}" type="slidenum">
              <a:rPr lang="en-AU" smtClean="0"/>
              <a:t>‹#›</a:t>
            </a:fld>
            <a:endParaRPr lang="en-AU"/>
          </a:p>
        </p:txBody>
      </p:sp>
    </p:spTree>
    <p:extLst>
      <p:ext uri="{BB962C8B-B14F-4D97-AF65-F5344CB8AC3E}">
        <p14:creationId xmlns:p14="http://schemas.microsoft.com/office/powerpoint/2010/main" val="358661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CC686-5433-41E3-9F8E-3068B1AA0A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9D505D5-87EB-4497-9ECD-954CC2996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7D5EEDD-669E-4850-B090-32068D72D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14/07/2018</a:t>
            </a:r>
            <a:endParaRPr lang="en-AU"/>
          </a:p>
        </p:txBody>
      </p:sp>
      <p:sp>
        <p:nvSpPr>
          <p:cNvPr id="5" name="Footer Placeholder 4">
            <a:extLst>
              <a:ext uri="{FF2B5EF4-FFF2-40B4-BE49-F238E27FC236}">
                <a16:creationId xmlns:a16="http://schemas.microsoft.com/office/drawing/2014/main" id="{60CF0D6D-AE79-4889-9431-3AEC0C0BA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3A07178-1128-4CF9-A071-D1DC62218D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2E49B-C2B1-4CD0-8DF5-87B18A362D9F}" type="slidenum">
              <a:rPr lang="en-AU" smtClean="0"/>
              <a:t>‹#›</a:t>
            </a:fld>
            <a:endParaRPr lang="en-AU"/>
          </a:p>
        </p:txBody>
      </p:sp>
    </p:spTree>
    <p:extLst>
      <p:ext uri="{BB962C8B-B14F-4D97-AF65-F5344CB8AC3E}">
        <p14:creationId xmlns:p14="http://schemas.microsoft.com/office/powerpoint/2010/main" val="392145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rawcs.org.au/register-projec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rawcs.org.au/about-u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7BA21B28-A1B4-4422-B60D-53483467603B}"/>
              </a:ext>
            </a:extLst>
          </p:cNvPr>
          <p:cNvSpPr>
            <a:spLocks noGrp="1"/>
          </p:cNvSpPr>
          <p:nvPr>
            <p:ph type="ctrTitle"/>
          </p:nvPr>
        </p:nvSpPr>
        <p:spPr>
          <a:xfrm>
            <a:off x="707011" y="4502330"/>
            <a:ext cx="10765410" cy="1207269"/>
          </a:xfrm>
        </p:spPr>
        <p:txBody>
          <a:bodyPr>
            <a:normAutofit/>
          </a:bodyPr>
          <a:lstStyle/>
          <a:p>
            <a:r>
              <a:rPr lang="en-AU" sz="5100" dirty="0">
                <a:solidFill>
                  <a:srgbClr val="FFFFFF"/>
                </a:solidFill>
              </a:rPr>
              <a:t>How to register a new RAWCS project</a:t>
            </a:r>
          </a:p>
        </p:txBody>
      </p:sp>
      <p:sp>
        <p:nvSpPr>
          <p:cNvPr id="13" name="Subtitle 12">
            <a:extLst>
              <a:ext uri="{FF2B5EF4-FFF2-40B4-BE49-F238E27FC236}">
                <a16:creationId xmlns:a16="http://schemas.microsoft.com/office/drawing/2014/main" id="{4172014B-458D-41C3-A048-CB3461ADCCCA}"/>
              </a:ext>
            </a:extLst>
          </p:cNvPr>
          <p:cNvSpPr>
            <a:spLocks noGrp="1"/>
          </p:cNvSpPr>
          <p:nvPr>
            <p:ph type="subTitle" idx="1"/>
          </p:nvPr>
        </p:nvSpPr>
        <p:spPr>
          <a:xfrm>
            <a:off x="1376313" y="5665510"/>
            <a:ext cx="9426806" cy="719122"/>
          </a:xfrm>
        </p:spPr>
        <p:txBody>
          <a:bodyPr>
            <a:normAutofit/>
          </a:bodyPr>
          <a:lstStyle/>
          <a:p>
            <a:endParaRPr lang="en-AU" sz="800" dirty="0">
              <a:solidFill>
                <a:srgbClr val="E7E6E6"/>
              </a:solidFill>
            </a:endParaRPr>
          </a:p>
          <a:p>
            <a:endParaRPr lang="en-AU" sz="800" dirty="0">
              <a:solidFill>
                <a:srgbClr val="E7E6E6"/>
              </a:solidFill>
            </a:endParaRPr>
          </a:p>
        </p:txBody>
      </p:sp>
      <p:pic>
        <p:nvPicPr>
          <p:cNvPr id="16" name="Picture 15">
            <a:extLst>
              <a:ext uri="{FF2B5EF4-FFF2-40B4-BE49-F238E27FC236}">
                <a16:creationId xmlns:a16="http://schemas.microsoft.com/office/drawing/2014/main" id="{051CCE49-7C3E-4237-B3FB-37CE2ED935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7425" y="1793654"/>
            <a:ext cx="10687519" cy="2125787"/>
          </a:xfrm>
          <a:prstGeom prst="rect">
            <a:avLst/>
          </a:prstGeom>
        </p:spPr>
      </p:pic>
      <p:sp>
        <p:nvSpPr>
          <p:cNvPr id="4" name="Date Placeholder 3">
            <a:extLst>
              <a:ext uri="{FF2B5EF4-FFF2-40B4-BE49-F238E27FC236}">
                <a16:creationId xmlns:a16="http://schemas.microsoft.com/office/drawing/2014/main" id="{2134CA7B-145A-4664-A3AD-35D130AD6347}"/>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alpha val="60000"/>
                  </a:srgbClr>
                </a:solidFill>
              </a:rPr>
              <a:t>14/07/2018</a:t>
            </a:r>
            <a:endParaRPr lang="en-AU">
              <a:solidFill>
                <a:srgbClr val="FFFFFF">
                  <a:alpha val="60000"/>
                </a:srgbClr>
              </a:solidFill>
            </a:endParaRPr>
          </a:p>
        </p:txBody>
      </p:sp>
      <p:sp>
        <p:nvSpPr>
          <p:cNvPr id="5" name="Footer Placeholder 4">
            <a:extLst>
              <a:ext uri="{FF2B5EF4-FFF2-40B4-BE49-F238E27FC236}">
                <a16:creationId xmlns:a16="http://schemas.microsoft.com/office/drawing/2014/main" id="{16637810-0365-4108-BC1C-59BEFCF805F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AU" dirty="0">
                <a:solidFill>
                  <a:srgbClr val="FFFFFF">
                    <a:alpha val="60000"/>
                  </a:srgbClr>
                </a:solidFill>
              </a:rPr>
              <a:t>Created by PP John Roberson</a:t>
            </a:r>
          </a:p>
        </p:txBody>
      </p:sp>
      <p:sp>
        <p:nvSpPr>
          <p:cNvPr id="2" name="Slide Number Placeholder 1">
            <a:extLst>
              <a:ext uri="{FF2B5EF4-FFF2-40B4-BE49-F238E27FC236}">
                <a16:creationId xmlns:a16="http://schemas.microsoft.com/office/drawing/2014/main" id="{1F6AB5EA-74D6-48E8-A5AB-865ED0B057BB}"/>
              </a:ext>
            </a:extLst>
          </p:cNvPr>
          <p:cNvSpPr>
            <a:spLocks noGrp="1"/>
          </p:cNvSpPr>
          <p:nvPr>
            <p:ph type="sldNum" sz="quarter" idx="12"/>
          </p:nvPr>
        </p:nvSpPr>
        <p:spPr/>
        <p:txBody>
          <a:bodyPr/>
          <a:lstStyle/>
          <a:p>
            <a:fld id="{17C2E49B-C2B1-4CD0-8DF5-87B18A362D9F}" type="slidenum">
              <a:rPr lang="en-AU" smtClean="0"/>
              <a:t>1</a:t>
            </a:fld>
            <a:endParaRPr lang="en-AU"/>
          </a:p>
        </p:txBody>
      </p:sp>
    </p:spTree>
    <p:extLst>
      <p:ext uri="{BB962C8B-B14F-4D97-AF65-F5344CB8AC3E}">
        <p14:creationId xmlns:p14="http://schemas.microsoft.com/office/powerpoint/2010/main" val="3122071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9ABA43AC-025F-4EC8-89B3-2AC3CBF40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893572"/>
            <a:ext cx="10905066" cy="5070854"/>
          </a:xfrm>
          <a:prstGeom prst="rect">
            <a:avLst/>
          </a:prstGeom>
        </p:spPr>
      </p:pic>
      <p:sp>
        <p:nvSpPr>
          <p:cNvPr id="2" name="Date Placeholder 1">
            <a:extLst>
              <a:ext uri="{FF2B5EF4-FFF2-40B4-BE49-F238E27FC236}">
                <a16:creationId xmlns:a16="http://schemas.microsoft.com/office/drawing/2014/main" id="{710D9FD2-9A6D-4042-A348-9B441CFB5B7C}"/>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D651CC8C-6661-4678-8625-E92C7191FE26}"/>
              </a:ext>
            </a:extLst>
          </p:cNvPr>
          <p:cNvSpPr>
            <a:spLocks noGrp="1"/>
          </p:cNvSpPr>
          <p:nvPr>
            <p:ph type="sldNum" sz="quarter" idx="12"/>
          </p:nvPr>
        </p:nvSpPr>
        <p:spPr/>
        <p:txBody>
          <a:bodyPr/>
          <a:lstStyle/>
          <a:p>
            <a:fld id="{17C2E49B-C2B1-4CD0-8DF5-87B18A362D9F}" type="slidenum">
              <a:rPr lang="en-AU" smtClean="0"/>
              <a:t>10</a:t>
            </a:fld>
            <a:endParaRPr lang="en-AU"/>
          </a:p>
        </p:txBody>
      </p:sp>
    </p:spTree>
    <p:extLst>
      <p:ext uri="{BB962C8B-B14F-4D97-AF65-F5344CB8AC3E}">
        <p14:creationId xmlns:p14="http://schemas.microsoft.com/office/powerpoint/2010/main" val="388780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4629C3AD-2931-43D1-9F2E-E7AC59634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75360"/>
            <a:ext cx="10905066" cy="4907278"/>
          </a:xfrm>
          <a:prstGeom prst="rect">
            <a:avLst/>
          </a:prstGeom>
        </p:spPr>
      </p:pic>
      <p:sp>
        <p:nvSpPr>
          <p:cNvPr id="2" name="Date Placeholder 1">
            <a:extLst>
              <a:ext uri="{FF2B5EF4-FFF2-40B4-BE49-F238E27FC236}">
                <a16:creationId xmlns:a16="http://schemas.microsoft.com/office/drawing/2014/main" id="{8388AA26-6D9C-46AA-BCBA-B1439281D047}"/>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0D8C51BE-4222-4EF4-BC01-BDDF543BFF7B}"/>
              </a:ext>
            </a:extLst>
          </p:cNvPr>
          <p:cNvSpPr>
            <a:spLocks noGrp="1"/>
          </p:cNvSpPr>
          <p:nvPr>
            <p:ph type="sldNum" sz="quarter" idx="12"/>
          </p:nvPr>
        </p:nvSpPr>
        <p:spPr/>
        <p:txBody>
          <a:bodyPr/>
          <a:lstStyle/>
          <a:p>
            <a:fld id="{17C2E49B-C2B1-4CD0-8DF5-87B18A362D9F}" type="slidenum">
              <a:rPr lang="en-AU" smtClean="0"/>
              <a:t>11</a:t>
            </a:fld>
            <a:endParaRPr lang="en-AU"/>
          </a:p>
        </p:txBody>
      </p:sp>
    </p:spTree>
    <p:extLst>
      <p:ext uri="{BB962C8B-B14F-4D97-AF65-F5344CB8AC3E}">
        <p14:creationId xmlns:p14="http://schemas.microsoft.com/office/powerpoint/2010/main" val="81749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78607197-D6CC-4298-AE96-E9A861A19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757" y="643466"/>
            <a:ext cx="9442485" cy="5571067"/>
          </a:xfrm>
          <a:prstGeom prst="rect">
            <a:avLst/>
          </a:prstGeom>
        </p:spPr>
      </p:pic>
      <p:sp>
        <p:nvSpPr>
          <p:cNvPr id="2" name="Date Placeholder 1">
            <a:extLst>
              <a:ext uri="{FF2B5EF4-FFF2-40B4-BE49-F238E27FC236}">
                <a16:creationId xmlns:a16="http://schemas.microsoft.com/office/drawing/2014/main" id="{C72703E2-F6AD-4665-B5C5-E7286AC202BE}"/>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B7BE0C38-C60C-4C41-8A67-1CACAC64C459}"/>
              </a:ext>
            </a:extLst>
          </p:cNvPr>
          <p:cNvSpPr>
            <a:spLocks noGrp="1"/>
          </p:cNvSpPr>
          <p:nvPr>
            <p:ph type="sldNum" sz="quarter" idx="12"/>
          </p:nvPr>
        </p:nvSpPr>
        <p:spPr/>
        <p:txBody>
          <a:bodyPr/>
          <a:lstStyle/>
          <a:p>
            <a:fld id="{17C2E49B-C2B1-4CD0-8DF5-87B18A362D9F}" type="slidenum">
              <a:rPr lang="en-AU" smtClean="0"/>
              <a:t>12</a:t>
            </a:fld>
            <a:endParaRPr lang="en-AU"/>
          </a:p>
        </p:txBody>
      </p:sp>
    </p:spTree>
    <p:extLst>
      <p:ext uri="{BB962C8B-B14F-4D97-AF65-F5344CB8AC3E}">
        <p14:creationId xmlns:p14="http://schemas.microsoft.com/office/powerpoint/2010/main" val="246852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FE2AC143-5938-4EEF-849F-60619327C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16254"/>
            <a:ext cx="10905066" cy="4825490"/>
          </a:xfrm>
          <a:prstGeom prst="rect">
            <a:avLst/>
          </a:prstGeom>
        </p:spPr>
      </p:pic>
      <p:sp>
        <p:nvSpPr>
          <p:cNvPr id="2" name="Date Placeholder 1">
            <a:extLst>
              <a:ext uri="{FF2B5EF4-FFF2-40B4-BE49-F238E27FC236}">
                <a16:creationId xmlns:a16="http://schemas.microsoft.com/office/drawing/2014/main" id="{C0A144E9-46BB-474F-B26F-E2A47F4D8745}"/>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7A6E67F4-B9D4-4BFB-89C9-0B8A3EAE73C9}"/>
              </a:ext>
            </a:extLst>
          </p:cNvPr>
          <p:cNvSpPr>
            <a:spLocks noGrp="1"/>
          </p:cNvSpPr>
          <p:nvPr>
            <p:ph type="sldNum" sz="quarter" idx="12"/>
          </p:nvPr>
        </p:nvSpPr>
        <p:spPr/>
        <p:txBody>
          <a:bodyPr/>
          <a:lstStyle/>
          <a:p>
            <a:fld id="{17C2E49B-C2B1-4CD0-8DF5-87B18A362D9F}" type="slidenum">
              <a:rPr lang="en-AU" smtClean="0"/>
              <a:t>13</a:t>
            </a:fld>
            <a:endParaRPr lang="en-AU"/>
          </a:p>
        </p:txBody>
      </p:sp>
    </p:spTree>
    <p:extLst>
      <p:ext uri="{BB962C8B-B14F-4D97-AF65-F5344CB8AC3E}">
        <p14:creationId xmlns:p14="http://schemas.microsoft.com/office/powerpoint/2010/main" val="228089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66DE1766-BF5B-439A-84BF-3861CE579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02622"/>
            <a:ext cx="10905066" cy="4852755"/>
          </a:xfrm>
          <a:prstGeom prst="rect">
            <a:avLst/>
          </a:prstGeom>
        </p:spPr>
      </p:pic>
      <p:sp>
        <p:nvSpPr>
          <p:cNvPr id="2" name="Date Placeholder 1">
            <a:extLst>
              <a:ext uri="{FF2B5EF4-FFF2-40B4-BE49-F238E27FC236}">
                <a16:creationId xmlns:a16="http://schemas.microsoft.com/office/drawing/2014/main" id="{F410151C-4D4C-4690-BE9B-DBAB2F864C52}"/>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A5BB7244-4D31-4298-9114-AF5C4482812D}"/>
              </a:ext>
            </a:extLst>
          </p:cNvPr>
          <p:cNvSpPr>
            <a:spLocks noGrp="1"/>
          </p:cNvSpPr>
          <p:nvPr>
            <p:ph type="sldNum" sz="quarter" idx="12"/>
          </p:nvPr>
        </p:nvSpPr>
        <p:spPr/>
        <p:txBody>
          <a:bodyPr/>
          <a:lstStyle/>
          <a:p>
            <a:fld id="{17C2E49B-C2B1-4CD0-8DF5-87B18A362D9F}" type="slidenum">
              <a:rPr lang="en-AU" smtClean="0"/>
              <a:t>14</a:t>
            </a:fld>
            <a:endParaRPr lang="en-AU"/>
          </a:p>
        </p:txBody>
      </p:sp>
    </p:spTree>
    <p:extLst>
      <p:ext uri="{BB962C8B-B14F-4D97-AF65-F5344CB8AC3E}">
        <p14:creationId xmlns:p14="http://schemas.microsoft.com/office/powerpoint/2010/main" val="177599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screenshot of a social media post&#10;&#10;Description generated with very high confidence">
            <a:extLst>
              <a:ext uri="{FF2B5EF4-FFF2-40B4-BE49-F238E27FC236}">
                <a16:creationId xmlns:a16="http://schemas.microsoft.com/office/drawing/2014/main" id="{8043870E-BAE4-4091-BCBB-406C8D936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43516"/>
            <a:ext cx="10905066" cy="4770967"/>
          </a:xfrm>
          <a:prstGeom prst="rect">
            <a:avLst/>
          </a:prstGeom>
        </p:spPr>
      </p:pic>
      <p:sp>
        <p:nvSpPr>
          <p:cNvPr id="2" name="Date Placeholder 1">
            <a:extLst>
              <a:ext uri="{FF2B5EF4-FFF2-40B4-BE49-F238E27FC236}">
                <a16:creationId xmlns:a16="http://schemas.microsoft.com/office/drawing/2014/main" id="{FD3FAB67-0D58-4D90-B3D7-098E3EE8E606}"/>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TextBox 3">
            <a:extLst>
              <a:ext uri="{FF2B5EF4-FFF2-40B4-BE49-F238E27FC236}">
                <a16:creationId xmlns:a16="http://schemas.microsoft.com/office/drawing/2014/main" id="{F70A43AD-D6AF-4F40-B49F-4EE276EA69DD}"/>
              </a:ext>
            </a:extLst>
          </p:cNvPr>
          <p:cNvSpPr txBox="1"/>
          <p:nvPr/>
        </p:nvSpPr>
        <p:spPr>
          <a:xfrm>
            <a:off x="436098" y="478302"/>
            <a:ext cx="11282290" cy="5753686"/>
          </a:xfrm>
          <a:prstGeom prst="rect">
            <a:avLst/>
          </a:prstGeom>
          <a:noFill/>
        </p:spPr>
        <p:txBody>
          <a:bodyPr wrap="square" rtlCol="0">
            <a:spAutoFit/>
          </a:bodyPr>
          <a:lstStyle/>
          <a:p>
            <a:endParaRPr lang="en-AU" dirty="0"/>
          </a:p>
        </p:txBody>
      </p:sp>
      <p:sp>
        <p:nvSpPr>
          <p:cNvPr id="5" name="Slide Number Placeholder 4">
            <a:extLst>
              <a:ext uri="{FF2B5EF4-FFF2-40B4-BE49-F238E27FC236}">
                <a16:creationId xmlns:a16="http://schemas.microsoft.com/office/drawing/2014/main" id="{A5CF903C-775D-463D-A8AF-45DA2A7017DA}"/>
              </a:ext>
            </a:extLst>
          </p:cNvPr>
          <p:cNvSpPr>
            <a:spLocks noGrp="1"/>
          </p:cNvSpPr>
          <p:nvPr>
            <p:ph type="sldNum" sz="quarter" idx="12"/>
          </p:nvPr>
        </p:nvSpPr>
        <p:spPr/>
        <p:txBody>
          <a:bodyPr/>
          <a:lstStyle/>
          <a:p>
            <a:fld id="{17C2E49B-C2B1-4CD0-8DF5-87B18A362D9F}" type="slidenum">
              <a:rPr lang="en-AU" smtClean="0"/>
              <a:t>15</a:t>
            </a:fld>
            <a:endParaRPr lang="en-AU"/>
          </a:p>
        </p:txBody>
      </p:sp>
    </p:spTree>
    <p:extLst>
      <p:ext uri="{BB962C8B-B14F-4D97-AF65-F5344CB8AC3E}">
        <p14:creationId xmlns:p14="http://schemas.microsoft.com/office/powerpoint/2010/main" val="283268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B65772C3-443B-4458-BC1C-FF026DDCA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75360"/>
            <a:ext cx="10905066" cy="4907278"/>
          </a:xfrm>
          <a:prstGeom prst="rect">
            <a:avLst/>
          </a:prstGeom>
        </p:spPr>
      </p:pic>
      <p:sp>
        <p:nvSpPr>
          <p:cNvPr id="2" name="Date Placeholder 1">
            <a:extLst>
              <a:ext uri="{FF2B5EF4-FFF2-40B4-BE49-F238E27FC236}">
                <a16:creationId xmlns:a16="http://schemas.microsoft.com/office/drawing/2014/main" id="{55513336-4B92-4AAC-B247-382A6DEB8B7A}"/>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683AE59F-23FA-45EA-8F36-2D55F0EA5E47}"/>
              </a:ext>
            </a:extLst>
          </p:cNvPr>
          <p:cNvSpPr>
            <a:spLocks noGrp="1"/>
          </p:cNvSpPr>
          <p:nvPr>
            <p:ph type="sldNum" sz="quarter" idx="12"/>
          </p:nvPr>
        </p:nvSpPr>
        <p:spPr/>
        <p:txBody>
          <a:bodyPr/>
          <a:lstStyle/>
          <a:p>
            <a:fld id="{17C2E49B-C2B1-4CD0-8DF5-87B18A362D9F}" type="slidenum">
              <a:rPr lang="en-AU" smtClean="0"/>
              <a:t>16</a:t>
            </a:fld>
            <a:endParaRPr lang="en-AU"/>
          </a:p>
        </p:txBody>
      </p:sp>
    </p:spTree>
    <p:extLst>
      <p:ext uri="{BB962C8B-B14F-4D97-AF65-F5344CB8AC3E}">
        <p14:creationId xmlns:p14="http://schemas.microsoft.com/office/powerpoint/2010/main" val="376146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91E4FAF4-D651-4019-9BED-1E0B9C837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879940"/>
            <a:ext cx="10905066" cy="5098119"/>
          </a:xfrm>
          <a:prstGeom prst="rect">
            <a:avLst/>
          </a:prstGeom>
        </p:spPr>
      </p:pic>
      <p:sp>
        <p:nvSpPr>
          <p:cNvPr id="2" name="Date Placeholder 1">
            <a:extLst>
              <a:ext uri="{FF2B5EF4-FFF2-40B4-BE49-F238E27FC236}">
                <a16:creationId xmlns:a16="http://schemas.microsoft.com/office/drawing/2014/main" id="{17856AED-5425-47CC-8C67-32CD0872D49F}"/>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50B4D284-ABD6-466F-90BC-0332FC0041B2}"/>
              </a:ext>
            </a:extLst>
          </p:cNvPr>
          <p:cNvSpPr>
            <a:spLocks noGrp="1"/>
          </p:cNvSpPr>
          <p:nvPr>
            <p:ph type="sldNum" sz="quarter" idx="12"/>
          </p:nvPr>
        </p:nvSpPr>
        <p:spPr/>
        <p:txBody>
          <a:bodyPr/>
          <a:lstStyle/>
          <a:p>
            <a:fld id="{17C2E49B-C2B1-4CD0-8DF5-87B18A362D9F}" type="slidenum">
              <a:rPr lang="en-AU" smtClean="0"/>
              <a:t>17</a:t>
            </a:fld>
            <a:endParaRPr lang="en-AU"/>
          </a:p>
        </p:txBody>
      </p:sp>
    </p:spTree>
    <p:extLst>
      <p:ext uri="{BB962C8B-B14F-4D97-AF65-F5344CB8AC3E}">
        <p14:creationId xmlns:p14="http://schemas.microsoft.com/office/powerpoint/2010/main" val="731521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DB2D0962-84E7-4108-9F7D-BDB3DE935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88991"/>
            <a:ext cx="10905066" cy="4880016"/>
          </a:xfrm>
          <a:prstGeom prst="rect">
            <a:avLst/>
          </a:prstGeom>
        </p:spPr>
      </p:pic>
      <p:sp>
        <p:nvSpPr>
          <p:cNvPr id="2" name="Date Placeholder 1">
            <a:extLst>
              <a:ext uri="{FF2B5EF4-FFF2-40B4-BE49-F238E27FC236}">
                <a16:creationId xmlns:a16="http://schemas.microsoft.com/office/drawing/2014/main" id="{EFD518ED-11F5-40DC-B6EF-688B9A1E50B1}"/>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D946BAF6-FCE6-404C-8C69-79008C51EAE6}"/>
              </a:ext>
            </a:extLst>
          </p:cNvPr>
          <p:cNvSpPr>
            <a:spLocks noGrp="1"/>
          </p:cNvSpPr>
          <p:nvPr>
            <p:ph type="sldNum" sz="quarter" idx="12"/>
          </p:nvPr>
        </p:nvSpPr>
        <p:spPr/>
        <p:txBody>
          <a:bodyPr/>
          <a:lstStyle/>
          <a:p>
            <a:fld id="{17C2E49B-C2B1-4CD0-8DF5-87B18A362D9F}" type="slidenum">
              <a:rPr lang="en-AU" smtClean="0"/>
              <a:t>18</a:t>
            </a:fld>
            <a:endParaRPr lang="en-AU"/>
          </a:p>
        </p:txBody>
      </p:sp>
    </p:spTree>
    <p:extLst>
      <p:ext uri="{BB962C8B-B14F-4D97-AF65-F5344CB8AC3E}">
        <p14:creationId xmlns:p14="http://schemas.microsoft.com/office/powerpoint/2010/main" val="294145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673FFE5C-26A9-4A63-8035-D0941D579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2106760"/>
            <a:ext cx="10905066" cy="2644478"/>
          </a:xfrm>
          <a:prstGeom prst="rect">
            <a:avLst/>
          </a:prstGeom>
        </p:spPr>
      </p:pic>
      <p:sp>
        <p:nvSpPr>
          <p:cNvPr id="2" name="Date Placeholder 1">
            <a:extLst>
              <a:ext uri="{FF2B5EF4-FFF2-40B4-BE49-F238E27FC236}">
                <a16:creationId xmlns:a16="http://schemas.microsoft.com/office/drawing/2014/main" id="{7BADC2BF-5C9C-4FFC-8EDC-450D74AFBC72}"/>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20F742D9-626D-461B-BF7E-DB3B964E9991}"/>
              </a:ext>
            </a:extLst>
          </p:cNvPr>
          <p:cNvSpPr>
            <a:spLocks noGrp="1"/>
          </p:cNvSpPr>
          <p:nvPr>
            <p:ph type="sldNum" sz="quarter" idx="12"/>
          </p:nvPr>
        </p:nvSpPr>
        <p:spPr/>
        <p:txBody>
          <a:bodyPr/>
          <a:lstStyle/>
          <a:p>
            <a:fld id="{17C2E49B-C2B1-4CD0-8DF5-87B18A362D9F}" type="slidenum">
              <a:rPr lang="en-AU" smtClean="0"/>
              <a:t>19</a:t>
            </a:fld>
            <a:endParaRPr lang="en-AU"/>
          </a:p>
        </p:txBody>
      </p:sp>
    </p:spTree>
    <p:extLst>
      <p:ext uri="{BB962C8B-B14F-4D97-AF65-F5344CB8AC3E}">
        <p14:creationId xmlns:p14="http://schemas.microsoft.com/office/powerpoint/2010/main" val="86707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320CB2-33BE-4CE2-B843-FD8B2C73215B}"/>
              </a:ext>
            </a:extLst>
          </p:cNvPr>
          <p:cNvSpPr>
            <a:spLocks noGrp="1"/>
          </p:cNvSpPr>
          <p:nvPr>
            <p:ph type="dt" sz="half" idx="10"/>
          </p:nvPr>
        </p:nvSpPr>
        <p:spPr/>
        <p:txBody>
          <a:bodyPr/>
          <a:lstStyle/>
          <a:p>
            <a:r>
              <a:rPr lang="en-US"/>
              <a:t>14/07/2018</a:t>
            </a:r>
            <a:endParaRPr lang="en-AU"/>
          </a:p>
        </p:txBody>
      </p:sp>
      <p:sp>
        <p:nvSpPr>
          <p:cNvPr id="4" name="TextBox 3">
            <a:extLst>
              <a:ext uri="{FF2B5EF4-FFF2-40B4-BE49-F238E27FC236}">
                <a16:creationId xmlns:a16="http://schemas.microsoft.com/office/drawing/2014/main" id="{085E1ADD-C06F-489B-A7C3-11006E6B584C}"/>
              </a:ext>
            </a:extLst>
          </p:cNvPr>
          <p:cNvSpPr txBox="1"/>
          <p:nvPr/>
        </p:nvSpPr>
        <p:spPr>
          <a:xfrm>
            <a:off x="838200" y="515358"/>
            <a:ext cx="10156874" cy="7109639"/>
          </a:xfrm>
          <a:prstGeom prst="rect">
            <a:avLst/>
          </a:prstGeom>
          <a:noFill/>
        </p:spPr>
        <p:txBody>
          <a:bodyPr wrap="square" rtlCol="0">
            <a:spAutoFit/>
          </a:bodyPr>
          <a:lstStyle/>
          <a:p>
            <a:r>
              <a:rPr lang="en-AU" sz="3200" dirty="0"/>
              <a:t>To register a new project you must have the full support of a Rotary Club from an Australian Rotary District.</a:t>
            </a:r>
          </a:p>
          <a:p>
            <a:endParaRPr lang="en-AU" sz="3200" dirty="0"/>
          </a:p>
          <a:p>
            <a:r>
              <a:rPr lang="en-AU" sz="3200" dirty="0"/>
              <a:t>The Project Manager and the Deputy Project Manager must be active members of the sponsoring Rotary Club.</a:t>
            </a:r>
          </a:p>
          <a:p>
            <a:r>
              <a:rPr lang="en-AU" sz="3200" dirty="0"/>
              <a:t>The Committee Member may be a non-Rotarian or a Rotarian from outside the sponsoring Club.</a:t>
            </a:r>
          </a:p>
          <a:p>
            <a:endParaRPr lang="en-AU" sz="3200" dirty="0"/>
          </a:p>
          <a:p>
            <a:r>
              <a:rPr lang="en-AU" sz="3200" dirty="0"/>
              <a:t>All project registrations are now exclusively online. Please commence your application on this page:</a:t>
            </a:r>
          </a:p>
          <a:p>
            <a:endParaRPr lang="en-AU" sz="3200" dirty="0"/>
          </a:p>
          <a:p>
            <a:pPr algn="ctr"/>
            <a:r>
              <a:rPr lang="en-AU" sz="3200" dirty="0">
                <a:hlinkClick r:id="rId3"/>
              </a:rPr>
              <a:t>http://rawcs.org.au/register-projects/</a:t>
            </a:r>
            <a:endParaRPr lang="en-AU" sz="3200" dirty="0"/>
          </a:p>
          <a:p>
            <a:pPr algn="ctr"/>
            <a:endParaRPr lang="en-AU" dirty="0"/>
          </a:p>
          <a:p>
            <a:pPr algn="ctr"/>
            <a:endParaRPr lang="en-AU" dirty="0"/>
          </a:p>
          <a:p>
            <a:endParaRPr lang="en-AU" dirty="0"/>
          </a:p>
          <a:p>
            <a:endParaRPr lang="en-AU" dirty="0"/>
          </a:p>
        </p:txBody>
      </p:sp>
      <p:sp>
        <p:nvSpPr>
          <p:cNvPr id="5" name="Slide Number Placeholder 4">
            <a:extLst>
              <a:ext uri="{FF2B5EF4-FFF2-40B4-BE49-F238E27FC236}">
                <a16:creationId xmlns:a16="http://schemas.microsoft.com/office/drawing/2014/main" id="{CC10BDFC-CC8B-4B33-B632-0E78631322CE}"/>
              </a:ext>
            </a:extLst>
          </p:cNvPr>
          <p:cNvSpPr>
            <a:spLocks noGrp="1"/>
          </p:cNvSpPr>
          <p:nvPr>
            <p:ph type="sldNum" sz="quarter" idx="12"/>
          </p:nvPr>
        </p:nvSpPr>
        <p:spPr/>
        <p:txBody>
          <a:bodyPr/>
          <a:lstStyle/>
          <a:p>
            <a:fld id="{17C2E49B-C2B1-4CD0-8DF5-87B18A362D9F}" type="slidenum">
              <a:rPr lang="en-AU" smtClean="0"/>
              <a:t>2</a:t>
            </a:fld>
            <a:endParaRPr lang="en-AU"/>
          </a:p>
        </p:txBody>
      </p:sp>
    </p:spTree>
    <p:extLst>
      <p:ext uri="{BB962C8B-B14F-4D97-AF65-F5344CB8AC3E}">
        <p14:creationId xmlns:p14="http://schemas.microsoft.com/office/powerpoint/2010/main" val="188863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D701308E-9A35-4EF5-B3AC-9D0FC8008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20834"/>
            <a:ext cx="10905066" cy="5016331"/>
          </a:xfrm>
          <a:prstGeom prst="rect">
            <a:avLst/>
          </a:prstGeom>
        </p:spPr>
      </p:pic>
      <p:sp>
        <p:nvSpPr>
          <p:cNvPr id="2" name="Date Placeholder 1">
            <a:extLst>
              <a:ext uri="{FF2B5EF4-FFF2-40B4-BE49-F238E27FC236}">
                <a16:creationId xmlns:a16="http://schemas.microsoft.com/office/drawing/2014/main" id="{A094A0B1-292F-4B18-9995-EC0C5B03CBA3}"/>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9184B28D-CD47-4DC5-8C77-C83F14F6138D}"/>
              </a:ext>
            </a:extLst>
          </p:cNvPr>
          <p:cNvSpPr>
            <a:spLocks noGrp="1"/>
          </p:cNvSpPr>
          <p:nvPr>
            <p:ph type="sldNum" sz="quarter" idx="12"/>
          </p:nvPr>
        </p:nvSpPr>
        <p:spPr/>
        <p:txBody>
          <a:bodyPr/>
          <a:lstStyle/>
          <a:p>
            <a:fld id="{17C2E49B-C2B1-4CD0-8DF5-87B18A362D9F}" type="slidenum">
              <a:rPr lang="en-AU" smtClean="0"/>
              <a:t>20</a:t>
            </a:fld>
            <a:endParaRPr lang="en-AU"/>
          </a:p>
        </p:txBody>
      </p:sp>
    </p:spTree>
    <p:extLst>
      <p:ext uri="{BB962C8B-B14F-4D97-AF65-F5344CB8AC3E}">
        <p14:creationId xmlns:p14="http://schemas.microsoft.com/office/powerpoint/2010/main" val="864598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D234BED4-D941-45C6-B848-3F02F8060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20834"/>
            <a:ext cx="10905066" cy="5016331"/>
          </a:xfrm>
          <a:prstGeom prst="rect">
            <a:avLst/>
          </a:prstGeom>
        </p:spPr>
      </p:pic>
      <p:sp>
        <p:nvSpPr>
          <p:cNvPr id="2" name="Date Placeholder 1">
            <a:extLst>
              <a:ext uri="{FF2B5EF4-FFF2-40B4-BE49-F238E27FC236}">
                <a16:creationId xmlns:a16="http://schemas.microsoft.com/office/drawing/2014/main" id="{9859281C-5CCC-4551-B51B-3D024B560A4E}"/>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A30D2AEB-7FD2-4933-BE06-38CFD3876F6D}"/>
              </a:ext>
            </a:extLst>
          </p:cNvPr>
          <p:cNvSpPr>
            <a:spLocks noGrp="1"/>
          </p:cNvSpPr>
          <p:nvPr>
            <p:ph type="sldNum" sz="quarter" idx="12"/>
          </p:nvPr>
        </p:nvSpPr>
        <p:spPr/>
        <p:txBody>
          <a:bodyPr/>
          <a:lstStyle/>
          <a:p>
            <a:fld id="{17C2E49B-C2B1-4CD0-8DF5-87B18A362D9F}" type="slidenum">
              <a:rPr lang="en-AU" smtClean="0"/>
              <a:t>21</a:t>
            </a:fld>
            <a:endParaRPr lang="en-AU"/>
          </a:p>
        </p:txBody>
      </p:sp>
    </p:spTree>
    <p:extLst>
      <p:ext uri="{BB962C8B-B14F-4D97-AF65-F5344CB8AC3E}">
        <p14:creationId xmlns:p14="http://schemas.microsoft.com/office/powerpoint/2010/main" val="300233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3C0DF44A-B62F-4291-8DE4-D96A90B94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61728"/>
            <a:ext cx="10905066" cy="4934543"/>
          </a:xfrm>
          <a:prstGeom prst="rect">
            <a:avLst/>
          </a:prstGeom>
        </p:spPr>
      </p:pic>
      <p:sp>
        <p:nvSpPr>
          <p:cNvPr id="2" name="Date Placeholder 1">
            <a:extLst>
              <a:ext uri="{FF2B5EF4-FFF2-40B4-BE49-F238E27FC236}">
                <a16:creationId xmlns:a16="http://schemas.microsoft.com/office/drawing/2014/main" id="{9934A255-9574-458A-AD30-6A3DF99D92A1}"/>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10B59765-B46D-42B7-B017-48426D26E7CE}"/>
              </a:ext>
            </a:extLst>
          </p:cNvPr>
          <p:cNvSpPr>
            <a:spLocks noGrp="1"/>
          </p:cNvSpPr>
          <p:nvPr>
            <p:ph type="sldNum" sz="quarter" idx="12"/>
          </p:nvPr>
        </p:nvSpPr>
        <p:spPr/>
        <p:txBody>
          <a:bodyPr/>
          <a:lstStyle/>
          <a:p>
            <a:fld id="{17C2E49B-C2B1-4CD0-8DF5-87B18A362D9F}" type="slidenum">
              <a:rPr lang="en-AU" smtClean="0"/>
              <a:t>22</a:t>
            </a:fld>
            <a:endParaRPr lang="en-AU"/>
          </a:p>
        </p:txBody>
      </p:sp>
    </p:spTree>
    <p:extLst>
      <p:ext uri="{BB962C8B-B14F-4D97-AF65-F5344CB8AC3E}">
        <p14:creationId xmlns:p14="http://schemas.microsoft.com/office/powerpoint/2010/main" val="36647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5FB6D379-2290-49E9-9B7A-35E247F8A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16254"/>
            <a:ext cx="10905066" cy="4825490"/>
          </a:xfrm>
          <a:prstGeom prst="rect">
            <a:avLst/>
          </a:prstGeom>
        </p:spPr>
      </p:pic>
      <p:sp>
        <p:nvSpPr>
          <p:cNvPr id="2" name="Date Placeholder 1">
            <a:extLst>
              <a:ext uri="{FF2B5EF4-FFF2-40B4-BE49-F238E27FC236}">
                <a16:creationId xmlns:a16="http://schemas.microsoft.com/office/drawing/2014/main" id="{FFCF6CA0-0FEC-4687-9101-EE4492D1B0EB}"/>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671D6747-A384-4309-AA9D-A47CB360DA50}"/>
              </a:ext>
            </a:extLst>
          </p:cNvPr>
          <p:cNvSpPr>
            <a:spLocks noGrp="1"/>
          </p:cNvSpPr>
          <p:nvPr>
            <p:ph type="sldNum" sz="quarter" idx="12"/>
          </p:nvPr>
        </p:nvSpPr>
        <p:spPr/>
        <p:txBody>
          <a:bodyPr/>
          <a:lstStyle/>
          <a:p>
            <a:fld id="{17C2E49B-C2B1-4CD0-8DF5-87B18A362D9F}" type="slidenum">
              <a:rPr lang="en-AU" smtClean="0"/>
              <a:t>23</a:t>
            </a:fld>
            <a:endParaRPr lang="en-AU"/>
          </a:p>
        </p:txBody>
      </p:sp>
    </p:spTree>
    <p:extLst>
      <p:ext uri="{BB962C8B-B14F-4D97-AF65-F5344CB8AC3E}">
        <p14:creationId xmlns:p14="http://schemas.microsoft.com/office/powerpoint/2010/main" val="216212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06A8676D-44B2-4A1B-903F-94C6C7F082D0}"/>
              </a:ext>
            </a:extLst>
          </p:cNvPr>
          <p:cNvPicPr>
            <a:picLocks noChangeAspect="1"/>
          </p:cNvPicPr>
          <p:nvPr/>
        </p:nvPicPr>
        <p:blipFill rotWithShape="1">
          <a:blip r:embed="rId3">
            <a:extLst>
              <a:ext uri="{28A0092B-C50C-407E-A947-70E740481C1C}">
                <a14:useLocalDpi xmlns:a14="http://schemas.microsoft.com/office/drawing/2010/main" val="0"/>
              </a:ext>
            </a:extLst>
          </a:blip>
          <a:srcRect r="33447" b="1"/>
          <a:stretch/>
        </p:blipFill>
        <p:spPr>
          <a:xfrm>
            <a:off x="643467" y="643467"/>
            <a:ext cx="10905066" cy="5571066"/>
          </a:xfrm>
          <a:prstGeom prst="rect">
            <a:avLst/>
          </a:prstGeom>
        </p:spPr>
      </p:pic>
      <p:sp>
        <p:nvSpPr>
          <p:cNvPr id="2" name="Date Placeholder 1">
            <a:extLst>
              <a:ext uri="{FF2B5EF4-FFF2-40B4-BE49-F238E27FC236}">
                <a16:creationId xmlns:a16="http://schemas.microsoft.com/office/drawing/2014/main" id="{EF5D1DD9-B02E-4191-B6B1-07A519387F51}"/>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71C5F0E9-A5FD-4E66-B9BB-9F3BB17F3CEB}"/>
              </a:ext>
            </a:extLst>
          </p:cNvPr>
          <p:cNvSpPr>
            <a:spLocks noGrp="1"/>
          </p:cNvSpPr>
          <p:nvPr>
            <p:ph type="sldNum" sz="quarter" idx="12"/>
          </p:nvPr>
        </p:nvSpPr>
        <p:spPr/>
        <p:txBody>
          <a:bodyPr/>
          <a:lstStyle/>
          <a:p>
            <a:fld id="{17C2E49B-C2B1-4CD0-8DF5-87B18A362D9F}" type="slidenum">
              <a:rPr lang="en-AU" smtClean="0"/>
              <a:t>24</a:t>
            </a:fld>
            <a:endParaRPr lang="en-AU"/>
          </a:p>
        </p:txBody>
      </p:sp>
    </p:spTree>
    <p:extLst>
      <p:ext uri="{BB962C8B-B14F-4D97-AF65-F5344CB8AC3E}">
        <p14:creationId xmlns:p14="http://schemas.microsoft.com/office/powerpoint/2010/main" val="148017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49B5264E-A0F8-4295-88BF-4FBF17652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725083"/>
            <a:ext cx="10905066" cy="3407832"/>
          </a:xfrm>
          <a:prstGeom prst="rect">
            <a:avLst/>
          </a:prstGeom>
        </p:spPr>
      </p:pic>
      <p:sp>
        <p:nvSpPr>
          <p:cNvPr id="2" name="Date Placeholder 1">
            <a:extLst>
              <a:ext uri="{FF2B5EF4-FFF2-40B4-BE49-F238E27FC236}">
                <a16:creationId xmlns:a16="http://schemas.microsoft.com/office/drawing/2014/main" id="{71B30C1C-9476-4460-BB18-41844B8EFA7C}"/>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13097EDC-73E7-46EA-8CC3-89330B0BB66E}"/>
              </a:ext>
            </a:extLst>
          </p:cNvPr>
          <p:cNvSpPr>
            <a:spLocks noGrp="1"/>
          </p:cNvSpPr>
          <p:nvPr>
            <p:ph type="sldNum" sz="quarter" idx="12"/>
          </p:nvPr>
        </p:nvSpPr>
        <p:spPr/>
        <p:txBody>
          <a:bodyPr/>
          <a:lstStyle/>
          <a:p>
            <a:fld id="{17C2E49B-C2B1-4CD0-8DF5-87B18A362D9F}" type="slidenum">
              <a:rPr lang="en-AU" smtClean="0"/>
              <a:t>25</a:t>
            </a:fld>
            <a:endParaRPr lang="en-AU"/>
          </a:p>
        </p:txBody>
      </p:sp>
    </p:spTree>
    <p:extLst>
      <p:ext uri="{BB962C8B-B14F-4D97-AF65-F5344CB8AC3E}">
        <p14:creationId xmlns:p14="http://schemas.microsoft.com/office/powerpoint/2010/main" val="3468135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61204-EB63-40B9-B62D-9E71786C97F5}"/>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3" name="Footer Placeholder 2">
            <a:extLst>
              <a:ext uri="{FF2B5EF4-FFF2-40B4-BE49-F238E27FC236}">
                <a16:creationId xmlns:a16="http://schemas.microsoft.com/office/drawing/2014/main" id="{82ECFF8A-FF6B-4742-85FC-7321CBEBEE97}"/>
              </a:ext>
            </a:extLst>
          </p:cNvPr>
          <p:cNvSpPr>
            <a:spLocks noGrp="1"/>
          </p:cNvSpPr>
          <p:nvPr>
            <p:ph type="ftr" sz="quarter" idx="11"/>
          </p:nvPr>
        </p:nvSpPr>
        <p:spPr>
          <a:xfrm>
            <a:off x="4038600" y="6356350"/>
            <a:ext cx="4114800" cy="365125"/>
          </a:xfrm>
        </p:spPr>
        <p:txBody>
          <a:bodyPr>
            <a:normAutofit/>
          </a:bodyPr>
          <a:lstStyle/>
          <a:p>
            <a:endParaRPr lang="en-AU"/>
          </a:p>
        </p:txBody>
      </p:sp>
      <p:sp>
        <p:nvSpPr>
          <p:cNvPr id="4" name="Slide Number Placeholder 3">
            <a:extLst>
              <a:ext uri="{FF2B5EF4-FFF2-40B4-BE49-F238E27FC236}">
                <a16:creationId xmlns:a16="http://schemas.microsoft.com/office/drawing/2014/main" id="{AA8E1E00-E3A6-425F-8C26-86D3E5F6B2BF}"/>
              </a:ext>
            </a:extLst>
          </p:cNvPr>
          <p:cNvSpPr>
            <a:spLocks noGrp="1"/>
          </p:cNvSpPr>
          <p:nvPr>
            <p:ph type="sldNum" sz="quarter" idx="12"/>
          </p:nvPr>
        </p:nvSpPr>
        <p:spPr/>
        <p:txBody>
          <a:bodyPr/>
          <a:lstStyle/>
          <a:p>
            <a:fld id="{17C2E49B-C2B1-4CD0-8DF5-87B18A362D9F}" type="slidenum">
              <a:rPr lang="en-AU" smtClean="0"/>
              <a:t>26</a:t>
            </a:fld>
            <a:endParaRPr lang="en-AU"/>
          </a:p>
        </p:txBody>
      </p:sp>
      <p:pic>
        <p:nvPicPr>
          <p:cNvPr id="11" name="Picture 10">
            <a:extLst>
              <a:ext uri="{FF2B5EF4-FFF2-40B4-BE49-F238E27FC236}">
                <a16:creationId xmlns:a16="http://schemas.microsoft.com/office/drawing/2014/main" id="{A15C18E2-05A1-2F42-871E-122E11B2A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53" y="0"/>
            <a:ext cx="11103894" cy="6858000"/>
          </a:xfrm>
          <a:prstGeom prst="rect">
            <a:avLst/>
          </a:prstGeom>
        </p:spPr>
      </p:pic>
    </p:spTree>
    <p:extLst>
      <p:ext uri="{BB962C8B-B14F-4D97-AF65-F5344CB8AC3E}">
        <p14:creationId xmlns:p14="http://schemas.microsoft.com/office/powerpoint/2010/main" val="253185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1AEBD5A0-6922-4EDC-B4F1-556C78039A8D}"/>
              </a:ext>
            </a:extLst>
          </p:cNvPr>
          <p:cNvPicPr>
            <a:picLocks noChangeAspect="1"/>
          </p:cNvPicPr>
          <p:nvPr/>
        </p:nvPicPr>
        <p:blipFill rotWithShape="1">
          <a:blip r:embed="rId3">
            <a:extLst>
              <a:ext uri="{28A0092B-C50C-407E-A947-70E740481C1C}">
                <a14:useLocalDpi xmlns:a14="http://schemas.microsoft.com/office/drawing/2010/main" val="0"/>
              </a:ext>
            </a:extLst>
          </a:blip>
          <a:srcRect t="9584" r="1" b="17174"/>
          <a:stretch/>
        </p:blipFill>
        <p:spPr>
          <a:xfrm>
            <a:off x="643467" y="643467"/>
            <a:ext cx="10905066" cy="5571066"/>
          </a:xfrm>
          <a:prstGeom prst="rect">
            <a:avLst/>
          </a:prstGeom>
        </p:spPr>
      </p:pic>
      <p:sp>
        <p:nvSpPr>
          <p:cNvPr id="2" name="Date Placeholder 1">
            <a:extLst>
              <a:ext uri="{FF2B5EF4-FFF2-40B4-BE49-F238E27FC236}">
                <a16:creationId xmlns:a16="http://schemas.microsoft.com/office/drawing/2014/main" id="{0D5920AD-9F0A-451C-9401-7D4B386390DF}"/>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059BB1DC-E870-4A0D-9C3D-20056128FBC6}"/>
              </a:ext>
            </a:extLst>
          </p:cNvPr>
          <p:cNvSpPr>
            <a:spLocks noGrp="1"/>
          </p:cNvSpPr>
          <p:nvPr>
            <p:ph type="sldNum" sz="quarter" idx="12"/>
          </p:nvPr>
        </p:nvSpPr>
        <p:spPr/>
        <p:txBody>
          <a:bodyPr/>
          <a:lstStyle/>
          <a:p>
            <a:fld id="{17C2E49B-C2B1-4CD0-8DF5-87B18A362D9F}" type="slidenum">
              <a:rPr lang="en-AU" smtClean="0"/>
              <a:t>27</a:t>
            </a:fld>
            <a:endParaRPr lang="en-AU"/>
          </a:p>
        </p:txBody>
      </p:sp>
    </p:spTree>
    <p:extLst>
      <p:ext uri="{BB962C8B-B14F-4D97-AF65-F5344CB8AC3E}">
        <p14:creationId xmlns:p14="http://schemas.microsoft.com/office/powerpoint/2010/main" val="3415544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6EDE2-6F85-4320-8C84-A28B69B6C940}"/>
              </a:ext>
            </a:extLst>
          </p:cNvPr>
          <p:cNvSpPr>
            <a:spLocks noGrp="1"/>
          </p:cNvSpPr>
          <p:nvPr>
            <p:ph type="dt" sz="half" idx="10"/>
          </p:nvPr>
        </p:nvSpPr>
        <p:spPr>
          <a:xfrm>
            <a:off x="838200" y="6356350"/>
            <a:ext cx="2743200" cy="365125"/>
          </a:xfrm>
        </p:spPr>
        <p:txBody>
          <a:bodyPr/>
          <a:lstStyle/>
          <a:p>
            <a:r>
              <a:rPr lang="en-US"/>
              <a:t>14/07/2018</a:t>
            </a:r>
            <a:endParaRPr lang="en-AU"/>
          </a:p>
        </p:txBody>
      </p:sp>
      <p:sp>
        <p:nvSpPr>
          <p:cNvPr id="4" name="TextBox 3">
            <a:extLst>
              <a:ext uri="{FF2B5EF4-FFF2-40B4-BE49-F238E27FC236}">
                <a16:creationId xmlns:a16="http://schemas.microsoft.com/office/drawing/2014/main" id="{C32CB351-E44E-4F1F-B2A3-58214B094CA9}"/>
              </a:ext>
            </a:extLst>
          </p:cNvPr>
          <p:cNvSpPr txBox="1"/>
          <p:nvPr/>
        </p:nvSpPr>
        <p:spPr>
          <a:xfrm>
            <a:off x="357809" y="457200"/>
            <a:ext cx="11350487" cy="5632311"/>
          </a:xfrm>
          <a:prstGeom prst="rect">
            <a:avLst/>
          </a:prstGeom>
          <a:noFill/>
        </p:spPr>
        <p:txBody>
          <a:bodyPr wrap="square" rtlCol="0">
            <a:spAutoFit/>
          </a:bodyPr>
          <a:lstStyle/>
          <a:p>
            <a:r>
              <a:rPr lang="en-AU" sz="3600" dirty="0"/>
              <a:t>Once completed remember to SAVE. Do a final check to ensure all red asterisks have turned to green ticks.</a:t>
            </a:r>
          </a:p>
          <a:p>
            <a:endParaRPr lang="en-AU" sz="3600" dirty="0"/>
          </a:p>
          <a:p>
            <a:r>
              <a:rPr lang="en-AU" sz="3600" dirty="0"/>
              <a:t>When satisfied, click on SUBMIT on the first page and wait until the program notifies you that it has submitted to the National Projects Manager and the other signatories for their approvals.</a:t>
            </a:r>
          </a:p>
          <a:p>
            <a:endParaRPr lang="en-AU" sz="3600" dirty="0"/>
          </a:p>
          <a:p>
            <a:r>
              <a:rPr lang="en-AU" sz="3600" dirty="0"/>
              <a:t>Once signed by all the signatories the project  will be registered and you will be notified by email.</a:t>
            </a:r>
          </a:p>
        </p:txBody>
      </p:sp>
      <p:sp>
        <p:nvSpPr>
          <p:cNvPr id="5" name="Slide Number Placeholder 4">
            <a:extLst>
              <a:ext uri="{FF2B5EF4-FFF2-40B4-BE49-F238E27FC236}">
                <a16:creationId xmlns:a16="http://schemas.microsoft.com/office/drawing/2014/main" id="{F15F2245-A966-4A46-9402-E37746DC5A41}"/>
              </a:ext>
            </a:extLst>
          </p:cNvPr>
          <p:cNvSpPr>
            <a:spLocks noGrp="1"/>
          </p:cNvSpPr>
          <p:nvPr>
            <p:ph type="sldNum" sz="quarter" idx="12"/>
          </p:nvPr>
        </p:nvSpPr>
        <p:spPr/>
        <p:txBody>
          <a:bodyPr/>
          <a:lstStyle/>
          <a:p>
            <a:fld id="{17C2E49B-C2B1-4CD0-8DF5-87B18A362D9F}" type="slidenum">
              <a:rPr lang="en-AU" smtClean="0"/>
              <a:t>28</a:t>
            </a:fld>
            <a:endParaRPr lang="en-AU"/>
          </a:p>
        </p:txBody>
      </p:sp>
    </p:spTree>
    <p:extLst>
      <p:ext uri="{BB962C8B-B14F-4D97-AF65-F5344CB8AC3E}">
        <p14:creationId xmlns:p14="http://schemas.microsoft.com/office/powerpoint/2010/main" val="423639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8B795A-50FD-4412-91B2-26AB33E6426E}"/>
              </a:ext>
            </a:extLst>
          </p:cNvPr>
          <p:cNvSpPr>
            <a:spLocks noGrp="1"/>
          </p:cNvSpPr>
          <p:nvPr>
            <p:ph type="dt" sz="half" idx="10"/>
          </p:nvPr>
        </p:nvSpPr>
        <p:spPr/>
        <p:txBody>
          <a:bodyPr/>
          <a:lstStyle/>
          <a:p>
            <a:r>
              <a:rPr lang="en-US"/>
              <a:t>14/07/2018</a:t>
            </a:r>
            <a:endParaRPr lang="en-AU"/>
          </a:p>
        </p:txBody>
      </p:sp>
      <p:sp>
        <p:nvSpPr>
          <p:cNvPr id="4" name="TextBox 3">
            <a:extLst>
              <a:ext uri="{FF2B5EF4-FFF2-40B4-BE49-F238E27FC236}">
                <a16:creationId xmlns:a16="http://schemas.microsoft.com/office/drawing/2014/main" id="{15F0263D-765C-448F-AC11-2F03A97C0FFE}"/>
              </a:ext>
            </a:extLst>
          </p:cNvPr>
          <p:cNvSpPr txBox="1"/>
          <p:nvPr/>
        </p:nvSpPr>
        <p:spPr>
          <a:xfrm>
            <a:off x="560534" y="349669"/>
            <a:ext cx="11338560" cy="7017306"/>
          </a:xfrm>
          <a:prstGeom prst="rect">
            <a:avLst/>
          </a:prstGeom>
          <a:noFill/>
        </p:spPr>
        <p:txBody>
          <a:bodyPr wrap="square" rtlCol="0">
            <a:spAutoFit/>
          </a:bodyPr>
          <a:lstStyle/>
          <a:p>
            <a:endParaRPr lang="en-AU" sz="3600" dirty="0"/>
          </a:p>
          <a:p>
            <a:endParaRPr lang="en-AU" sz="3600" dirty="0"/>
          </a:p>
          <a:p>
            <a:endParaRPr lang="en-AU" sz="3600" dirty="0"/>
          </a:p>
          <a:p>
            <a:endParaRPr lang="en-AU" sz="3600" dirty="0"/>
          </a:p>
          <a:p>
            <a:r>
              <a:rPr lang="en-AU" sz="3600" dirty="0"/>
              <a:t>If you have any problems or questions please contact your RAWCS District Chair or Regional Projects Manager.</a:t>
            </a:r>
          </a:p>
          <a:p>
            <a:endParaRPr lang="en-AU" sz="3600" dirty="0"/>
          </a:p>
          <a:p>
            <a:r>
              <a:rPr lang="en-AU" sz="3600" dirty="0"/>
              <a:t>Their contact email addresses are listed on our website at:</a:t>
            </a:r>
          </a:p>
          <a:p>
            <a:endParaRPr lang="en-AU" sz="3600" dirty="0">
              <a:hlinkClick r:id="rId3"/>
            </a:endParaRPr>
          </a:p>
          <a:p>
            <a:pPr algn="ctr"/>
            <a:r>
              <a:rPr lang="en-AU" sz="3600" dirty="0">
                <a:hlinkClick r:id="rId3"/>
              </a:rPr>
              <a:t>http://rawcs.org.au/about-us/</a:t>
            </a:r>
            <a:endParaRPr lang="en-AU" sz="3600" dirty="0"/>
          </a:p>
          <a:p>
            <a:pPr algn="ctr"/>
            <a:endParaRPr lang="en-AU" sz="3600" dirty="0"/>
          </a:p>
          <a:p>
            <a:pPr algn="ctr"/>
            <a:endParaRPr lang="en-AU" sz="3600" dirty="0"/>
          </a:p>
          <a:p>
            <a:r>
              <a:rPr lang="en-AU" dirty="0"/>
              <a:t> </a:t>
            </a:r>
          </a:p>
        </p:txBody>
      </p:sp>
      <p:sp>
        <p:nvSpPr>
          <p:cNvPr id="5" name="Slide Number Placeholder 4">
            <a:extLst>
              <a:ext uri="{FF2B5EF4-FFF2-40B4-BE49-F238E27FC236}">
                <a16:creationId xmlns:a16="http://schemas.microsoft.com/office/drawing/2014/main" id="{6BDE3BE4-2F60-4DDD-BDCA-64912DB59ACD}"/>
              </a:ext>
            </a:extLst>
          </p:cNvPr>
          <p:cNvSpPr>
            <a:spLocks noGrp="1"/>
          </p:cNvSpPr>
          <p:nvPr>
            <p:ph type="sldNum" sz="quarter" idx="12"/>
          </p:nvPr>
        </p:nvSpPr>
        <p:spPr/>
        <p:txBody>
          <a:bodyPr/>
          <a:lstStyle/>
          <a:p>
            <a:fld id="{17C2E49B-C2B1-4CD0-8DF5-87B18A362D9F}" type="slidenum">
              <a:rPr lang="en-AU" smtClean="0"/>
              <a:t>29</a:t>
            </a:fld>
            <a:endParaRPr lang="en-AU"/>
          </a:p>
        </p:txBody>
      </p:sp>
      <p:pic>
        <p:nvPicPr>
          <p:cNvPr id="10" name="Picture 9">
            <a:extLst>
              <a:ext uri="{FF2B5EF4-FFF2-40B4-BE49-F238E27FC236}">
                <a16:creationId xmlns:a16="http://schemas.microsoft.com/office/drawing/2014/main" id="{5BA39D99-EB3E-4B89-B3D9-AD00E28798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69927" y="619950"/>
            <a:ext cx="6457014" cy="1284324"/>
          </a:xfrm>
          <a:prstGeom prst="rect">
            <a:avLst/>
          </a:prstGeom>
        </p:spPr>
      </p:pic>
    </p:spTree>
    <p:extLst>
      <p:ext uri="{BB962C8B-B14F-4D97-AF65-F5344CB8AC3E}">
        <p14:creationId xmlns:p14="http://schemas.microsoft.com/office/powerpoint/2010/main" val="260415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E88F01-BFA3-44F8-91F6-F601674EB991}"/>
              </a:ext>
            </a:extLst>
          </p:cNvPr>
          <p:cNvSpPr>
            <a:spLocks noGrp="1"/>
          </p:cNvSpPr>
          <p:nvPr>
            <p:ph type="dt" sz="half" idx="10"/>
          </p:nvPr>
        </p:nvSpPr>
        <p:spPr/>
        <p:txBody>
          <a:bodyPr/>
          <a:lstStyle/>
          <a:p>
            <a:r>
              <a:rPr lang="en-US"/>
              <a:t>14/07/2018</a:t>
            </a:r>
            <a:endParaRPr lang="en-AU"/>
          </a:p>
        </p:txBody>
      </p:sp>
      <p:sp>
        <p:nvSpPr>
          <p:cNvPr id="4" name="TextBox 3">
            <a:extLst>
              <a:ext uri="{FF2B5EF4-FFF2-40B4-BE49-F238E27FC236}">
                <a16:creationId xmlns:a16="http://schemas.microsoft.com/office/drawing/2014/main" id="{EC7ECA49-6173-40DB-83D7-D891C90C475C}"/>
              </a:ext>
            </a:extLst>
          </p:cNvPr>
          <p:cNvSpPr txBox="1"/>
          <p:nvPr/>
        </p:nvSpPr>
        <p:spPr>
          <a:xfrm>
            <a:off x="773723" y="1041009"/>
            <a:ext cx="10644554" cy="5016758"/>
          </a:xfrm>
          <a:prstGeom prst="rect">
            <a:avLst/>
          </a:prstGeom>
          <a:noFill/>
        </p:spPr>
        <p:txBody>
          <a:bodyPr wrap="square" rtlCol="0">
            <a:spAutoFit/>
          </a:bodyPr>
          <a:lstStyle/>
          <a:p>
            <a:r>
              <a:rPr lang="en-AU" sz="3200" dirty="0"/>
              <a:t>Please ensure you read all the requirements in the Project Criteria before you proceed to registration.</a:t>
            </a:r>
          </a:p>
          <a:p>
            <a:endParaRPr lang="en-AU" sz="3200" dirty="0"/>
          </a:p>
          <a:p>
            <a:r>
              <a:rPr lang="en-AU" sz="3200" dirty="0"/>
              <a:t>Remember to save your application often – especially before moving to the next page. All red asterisks must turn to green ticks before you submit the application. </a:t>
            </a:r>
          </a:p>
          <a:p>
            <a:endParaRPr lang="en-AU" sz="3200" dirty="0"/>
          </a:p>
          <a:p>
            <a:r>
              <a:rPr lang="en-AU" sz="3200" dirty="0"/>
              <a:t>Don’t be impatient – wait for the save or submit to finalise before leaving the page or logging off.</a:t>
            </a:r>
          </a:p>
          <a:p>
            <a:endParaRPr lang="en-AU" sz="3200" dirty="0"/>
          </a:p>
        </p:txBody>
      </p:sp>
      <p:sp>
        <p:nvSpPr>
          <p:cNvPr id="5" name="Slide Number Placeholder 4">
            <a:extLst>
              <a:ext uri="{FF2B5EF4-FFF2-40B4-BE49-F238E27FC236}">
                <a16:creationId xmlns:a16="http://schemas.microsoft.com/office/drawing/2014/main" id="{46696E63-9FB3-4234-857D-AEEF0F99CC8C}"/>
              </a:ext>
            </a:extLst>
          </p:cNvPr>
          <p:cNvSpPr>
            <a:spLocks noGrp="1"/>
          </p:cNvSpPr>
          <p:nvPr>
            <p:ph type="sldNum" sz="quarter" idx="12"/>
          </p:nvPr>
        </p:nvSpPr>
        <p:spPr/>
        <p:txBody>
          <a:bodyPr/>
          <a:lstStyle/>
          <a:p>
            <a:fld id="{17C2E49B-C2B1-4CD0-8DF5-87B18A362D9F}" type="slidenum">
              <a:rPr lang="en-AU" smtClean="0"/>
              <a:t>3</a:t>
            </a:fld>
            <a:endParaRPr lang="en-AU"/>
          </a:p>
        </p:txBody>
      </p:sp>
    </p:spTree>
    <p:extLst>
      <p:ext uri="{BB962C8B-B14F-4D97-AF65-F5344CB8AC3E}">
        <p14:creationId xmlns:p14="http://schemas.microsoft.com/office/powerpoint/2010/main" val="40190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01671-2309-4CDB-8BCA-F5DB70ACD51B}"/>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3" name="Footer Placeholder 2">
            <a:extLst>
              <a:ext uri="{FF2B5EF4-FFF2-40B4-BE49-F238E27FC236}">
                <a16:creationId xmlns:a16="http://schemas.microsoft.com/office/drawing/2014/main" id="{9C44B20A-C2CB-492E-BC57-5BA280751A97}"/>
              </a:ext>
            </a:extLst>
          </p:cNvPr>
          <p:cNvSpPr>
            <a:spLocks noGrp="1"/>
          </p:cNvSpPr>
          <p:nvPr>
            <p:ph type="ftr" sz="quarter" idx="11"/>
          </p:nvPr>
        </p:nvSpPr>
        <p:spPr>
          <a:xfrm>
            <a:off x="4038600" y="6356350"/>
            <a:ext cx="4114800" cy="365125"/>
          </a:xfrm>
        </p:spPr>
        <p:txBody>
          <a:bodyPr>
            <a:normAutofit/>
          </a:bodyPr>
          <a:lstStyle/>
          <a:p>
            <a:endParaRPr lang="en-AU"/>
          </a:p>
        </p:txBody>
      </p:sp>
      <p:sp>
        <p:nvSpPr>
          <p:cNvPr id="4" name="Slide Number Placeholder 3">
            <a:extLst>
              <a:ext uri="{FF2B5EF4-FFF2-40B4-BE49-F238E27FC236}">
                <a16:creationId xmlns:a16="http://schemas.microsoft.com/office/drawing/2014/main" id="{0E829480-645A-4FE1-8797-124BDF78880C}"/>
              </a:ext>
            </a:extLst>
          </p:cNvPr>
          <p:cNvSpPr>
            <a:spLocks noGrp="1"/>
          </p:cNvSpPr>
          <p:nvPr>
            <p:ph type="sldNum" sz="quarter" idx="12"/>
          </p:nvPr>
        </p:nvSpPr>
        <p:spPr/>
        <p:txBody>
          <a:bodyPr/>
          <a:lstStyle/>
          <a:p>
            <a:fld id="{17C2E49B-C2B1-4CD0-8DF5-87B18A362D9F}" type="slidenum">
              <a:rPr lang="en-AU" smtClean="0"/>
              <a:t>4</a:t>
            </a:fld>
            <a:endParaRPr lang="en-AU"/>
          </a:p>
        </p:txBody>
      </p:sp>
      <p:pic>
        <p:nvPicPr>
          <p:cNvPr id="6" name="Picture 5">
            <a:extLst>
              <a:ext uri="{FF2B5EF4-FFF2-40B4-BE49-F238E27FC236}">
                <a16:creationId xmlns:a16="http://schemas.microsoft.com/office/drawing/2014/main" id="{9E4EB0D6-5C79-E94E-B795-B3E97669B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73" y="0"/>
            <a:ext cx="11360053" cy="6858000"/>
          </a:xfrm>
          <a:prstGeom prst="rect">
            <a:avLst/>
          </a:prstGeom>
        </p:spPr>
      </p:pic>
    </p:spTree>
    <p:extLst>
      <p:ext uri="{BB962C8B-B14F-4D97-AF65-F5344CB8AC3E}">
        <p14:creationId xmlns:p14="http://schemas.microsoft.com/office/powerpoint/2010/main" val="28580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444D1F8C-8F36-490C-B4E9-6FB8F8DE2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34466"/>
            <a:ext cx="10905066" cy="4989066"/>
          </a:xfrm>
          <a:prstGeom prst="rect">
            <a:avLst/>
          </a:prstGeom>
        </p:spPr>
      </p:pic>
      <p:sp>
        <p:nvSpPr>
          <p:cNvPr id="2" name="Date Placeholder 1">
            <a:extLst>
              <a:ext uri="{FF2B5EF4-FFF2-40B4-BE49-F238E27FC236}">
                <a16:creationId xmlns:a16="http://schemas.microsoft.com/office/drawing/2014/main" id="{F0B63647-992C-4E79-B879-8D1CE16AC75B}"/>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550593A4-2840-4DDC-A94A-E8D939BA5B48}"/>
              </a:ext>
            </a:extLst>
          </p:cNvPr>
          <p:cNvSpPr>
            <a:spLocks noGrp="1"/>
          </p:cNvSpPr>
          <p:nvPr>
            <p:ph type="sldNum" sz="quarter" idx="12"/>
          </p:nvPr>
        </p:nvSpPr>
        <p:spPr/>
        <p:txBody>
          <a:bodyPr/>
          <a:lstStyle/>
          <a:p>
            <a:fld id="{17C2E49B-C2B1-4CD0-8DF5-87B18A362D9F}" type="slidenum">
              <a:rPr lang="en-AU" smtClean="0"/>
              <a:t>5</a:t>
            </a:fld>
            <a:endParaRPr lang="en-AU"/>
          </a:p>
        </p:txBody>
      </p:sp>
    </p:spTree>
    <p:extLst>
      <p:ext uri="{BB962C8B-B14F-4D97-AF65-F5344CB8AC3E}">
        <p14:creationId xmlns:p14="http://schemas.microsoft.com/office/powerpoint/2010/main" val="37629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3A028393-4449-44C1-9261-51F6230F80D8}"/>
              </a:ext>
            </a:extLst>
          </p:cNvPr>
          <p:cNvPicPr>
            <a:picLocks noChangeAspect="1"/>
          </p:cNvPicPr>
          <p:nvPr/>
        </p:nvPicPr>
        <p:blipFill rotWithShape="1">
          <a:blip r:embed="rId3">
            <a:extLst>
              <a:ext uri="{28A0092B-C50C-407E-A947-70E740481C1C}">
                <a14:useLocalDpi xmlns:a14="http://schemas.microsoft.com/office/drawing/2010/main" val="0"/>
              </a:ext>
            </a:extLst>
          </a:blip>
          <a:srcRect r="10935" b="-1"/>
          <a:stretch/>
        </p:blipFill>
        <p:spPr>
          <a:xfrm>
            <a:off x="643467" y="643467"/>
            <a:ext cx="10905066" cy="5571066"/>
          </a:xfrm>
          <a:prstGeom prst="rect">
            <a:avLst/>
          </a:prstGeom>
        </p:spPr>
      </p:pic>
      <p:sp>
        <p:nvSpPr>
          <p:cNvPr id="2" name="Date Placeholder 1">
            <a:extLst>
              <a:ext uri="{FF2B5EF4-FFF2-40B4-BE49-F238E27FC236}">
                <a16:creationId xmlns:a16="http://schemas.microsoft.com/office/drawing/2014/main" id="{005AB172-A113-44DD-B099-BB0EEEBFA65E}"/>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B57A5CFB-1304-4128-8234-88097CCA6EE3}"/>
              </a:ext>
            </a:extLst>
          </p:cNvPr>
          <p:cNvSpPr>
            <a:spLocks noGrp="1"/>
          </p:cNvSpPr>
          <p:nvPr>
            <p:ph type="sldNum" sz="quarter" idx="12"/>
          </p:nvPr>
        </p:nvSpPr>
        <p:spPr/>
        <p:txBody>
          <a:bodyPr/>
          <a:lstStyle/>
          <a:p>
            <a:fld id="{17C2E49B-C2B1-4CD0-8DF5-87B18A362D9F}" type="slidenum">
              <a:rPr lang="en-AU" smtClean="0"/>
              <a:t>6</a:t>
            </a:fld>
            <a:endParaRPr lang="en-AU"/>
          </a:p>
        </p:txBody>
      </p:sp>
    </p:spTree>
    <p:extLst>
      <p:ext uri="{BB962C8B-B14F-4D97-AF65-F5344CB8AC3E}">
        <p14:creationId xmlns:p14="http://schemas.microsoft.com/office/powerpoint/2010/main" val="166192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354B8-4250-455E-9DB0-0A4370C161D5}"/>
              </a:ext>
            </a:extLst>
          </p:cNvPr>
          <p:cNvSpPr>
            <a:spLocks noGrp="1"/>
          </p:cNvSpPr>
          <p:nvPr>
            <p:ph type="dt" sz="half" idx="10"/>
          </p:nvPr>
        </p:nvSpPr>
        <p:spPr/>
        <p:txBody>
          <a:bodyPr/>
          <a:lstStyle/>
          <a:p>
            <a:r>
              <a:rPr lang="en-US"/>
              <a:t>14/07/2018</a:t>
            </a:r>
            <a:endParaRPr lang="en-AU"/>
          </a:p>
        </p:txBody>
      </p:sp>
      <p:pic>
        <p:nvPicPr>
          <p:cNvPr id="7" name="Picture 6" descr="A screenshot of a cell phone&#10;&#10;Description generated with very high confidence">
            <a:extLst>
              <a:ext uri="{FF2B5EF4-FFF2-40B4-BE49-F238E27FC236}">
                <a16:creationId xmlns:a16="http://schemas.microsoft.com/office/drawing/2014/main" id="{0516F024-0E80-42F1-A95D-24B321687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626" y="499653"/>
            <a:ext cx="6782747" cy="5858693"/>
          </a:xfrm>
          <a:prstGeom prst="rect">
            <a:avLst/>
          </a:prstGeom>
        </p:spPr>
      </p:pic>
      <p:sp>
        <p:nvSpPr>
          <p:cNvPr id="4" name="Slide Number Placeholder 3">
            <a:extLst>
              <a:ext uri="{FF2B5EF4-FFF2-40B4-BE49-F238E27FC236}">
                <a16:creationId xmlns:a16="http://schemas.microsoft.com/office/drawing/2014/main" id="{36285DB1-E30C-44E2-8692-65228162D77D}"/>
              </a:ext>
            </a:extLst>
          </p:cNvPr>
          <p:cNvSpPr>
            <a:spLocks noGrp="1"/>
          </p:cNvSpPr>
          <p:nvPr>
            <p:ph type="sldNum" sz="quarter" idx="12"/>
          </p:nvPr>
        </p:nvSpPr>
        <p:spPr/>
        <p:txBody>
          <a:bodyPr/>
          <a:lstStyle/>
          <a:p>
            <a:fld id="{17C2E49B-C2B1-4CD0-8DF5-87B18A362D9F}" type="slidenum">
              <a:rPr lang="en-AU" smtClean="0"/>
              <a:t>7</a:t>
            </a:fld>
            <a:endParaRPr lang="en-AU"/>
          </a:p>
        </p:txBody>
      </p:sp>
    </p:spTree>
    <p:extLst>
      <p:ext uri="{BB962C8B-B14F-4D97-AF65-F5344CB8AC3E}">
        <p14:creationId xmlns:p14="http://schemas.microsoft.com/office/powerpoint/2010/main" val="35255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E507BFC3-EB50-43C9-93C4-FF3A3DCB1A7B}"/>
              </a:ext>
            </a:extLst>
          </p:cNvPr>
          <p:cNvPicPr>
            <a:picLocks noChangeAspect="1"/>
          </p:cNvPicPr>
          <p:nvPr/>
        </p:nvPicPr>
        <p:blipFill rotWithShape="1">
          <a:blip r:embed="rId3">
            <a:extLst>
              <a:ext uri="{28A0092B-C50C-407E-A947-70E740481C1C}">
                <a14:useLocalDpi xmlns:a14="http://schemas.microsoft.com/office/drawing/2010/main" val="0"/>
              </a:ext>
            </a:extLst>
          </a:blip>
          <a:srcRect r="11424" b="-1"/>
          <a:stretch/>
        </p:blipFill>
        <p:spPr>
          <a:xfrm>
            <a:off x="643467" y="643467"/>
            <a:ext cx="10905066" cy="5571066"/>
          </a:xfrm>
          <a:prstGeom prst="rect">
            <a:avLst/>
          </a:prstGeom>
        </p:spPr>
      </p:pic>
      <p:sp>
        <p:nvSpPr>
          <p:cNvPr id="2" name="Date Placeholder 1">
            <a:extLst>
              <a:ext uri="{FF2B5EF4-FFF2-40B4-BE49-F238E27FC236}">
                <a16:creationId xmlns:a16="http://schemas.microsoft.com/office/drawing/2014/main" id="{9F45CCE5-41D5-4BAA-A4A2-47CE41B7B7D1}"/>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BE7FE44A-35C9-4A94-B9B4-547FBE14B41C}"/>
              </a:ext>
            </a:extLst>
          </p:cNvPr>
          <p:cNvSpPr>
            <a:spLocks noGrp="1"/>
          </p:cNvSpPr>
          <p:nvPr>
            <p:ph type="sldNum" sz="quarter" idx="12"/>
          </p:nvPr>
        </p:nvSpPr>
        <p:spPr/>
        <p:txBody>
          <a:bodyPr/>
          <a:lstStyle/>
          <a:p>
            <a:fld id="{17C2E49B-C2B1-4CD0-8DF5-87B18A362D9F}" type="slidenum">
              <a:rPr lang="en-AU" smtClean="0"/>
              <a:t>8</a:t>
            </a:fld>
            <a:endParaRPr lang="en-AU"/>
          </a:p>
        </p:txBody>
      </p:sp>
    </p:spTree>
    <p:extLst>
      <p:ext uri="{BB962C8B-B14F-4D97-AF65-F5344CB8AC3E}">
        <p14:creationId xmlns:p14="http://schemas.microsoft.com/office/powerpoint/2010/main" val="273334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social media post&#10;&#10;Description generated with very high confidence">
            <a:extLst>
              <a:ext uri="{FF2B5EF4-FFF2-40B4-BE49-F238E27FC236}">
                <a16:creationId xmlns:a16="http://schemas.microsoft.com/office/drawing/2014/main" id="{B71B7F16-07A1-4CAF-AB49-82EBAFFE7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48097"/>
            <a:ext cx="10905066" cy="4961804"/>
          </a:xfrm>
          <a:prstGeom prst="rect">
            <a:avLst/>
          </a:prstGeom>
        </p:spPr>
      </p:pic>
      <p:sp>
        <p:nvSpPr>
          <p:cNvPr id="2" name="Date Placeholder 1">
            <a:extLst>
              <a:ext uri="{FF2B5EF4-FFF2-40B4-BE49-F238E27FC236}">
                <a16:creationId xmlns:a16="http://schemas.microsoft.com/office/drawing/2014/main" id="{282BBEB7-D75B-4B32-8A38-71963DB098D7}"/>
              </a:ext>
            </a:extLst>
          </p:cNvPr>
          <p:cNvSpPr>
            <a:spLocks noGrp="1"/>
          </p:cNvSpPr>
          <p:nvPr>
            <p:ph type="dt" sz="half" idx="10"/>
          </p:nvPr>
        </p:nvSpPr>
        <p:spPr>
          <a:xfrm>
            <a:off x="838200" y="6356350"/>
            <a:ext cx="2743200" cy="365125"/>
          </a:xfrm>
        </p:spPr>
        <p:txBody>
          <a:bodyPr>
            <a:normAutofit/>
          </a:bodyPr>
          <a:lstStyle/>
          <a:p>
            <a:pPr>
              <a:spcAft>
                <a:spcPts val="600"/>
              </a:spcAft>
            </a:pPr>
            <a:r>
              <a:rPr lang="en-US"/>
              <a:t>14/07/2018</a:t>
            </a:r>
            <a:endParaRPr lang="en-AU"/>
          </a:p>
        </p:txBody>
      </p:sp>
      <p:sp>
        <p:nvSpPr>
          <p:cNvPr id="4" name="Slide Number Placeholder 3">
            <a:extLst>
              <a:ext uri="{FF2B5EF4-FFF2-40B4-BE49-F238E27FC236}">
                <a16:creationId xmlns:a16="http://schemas.microsoft.com/office/drawing/2014/main" id="{0E662787-62CB-459B-89F1-634E67346B71}"/>
              </a:ext>
            </a:extLst>
          </p:cNvPr>
          <p:cNvSpPr>
            <a:spLocks noGrp="1"/>
          </p:cNvSpPr>
          <p:nvPr>
            <p:ph type="sldNum" sz="quarter" idx="12"/>
          </p:nvPr>
        </p:nvSpPr>
        <p:spPr/>
        <p:txBody>
          <a:bodyPr/>
          <a:lstStyle/>
          <a:p>
            <a:fld id="{17C2E49B-C2B1-4CD0-8DF5-87B18A362D9F}" type="slidenum">
              <a:rPr lang="en-AU" smtClean="0"/>
              <a:t>9</a:t>
            </a:fld>
            <a:endParaRPr lang="en-AU"/>
          </a:p>
        </p:txBody>
      </p:sp>
    </p:spTree>
    <p:extLst>
      <p:ext uri="{BB962C8B-B14F-4D97-AF65-F5344CB8AC3E}">
        <p14:creationId xmlns:p14="http://schemas.microsoft.com/office/powerpoint/2010/main" val="1688687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e37ce27-c13e-4cd4-9bac-9c28289c686d" xsi:nil="true"/>
    <lcf76f155ced4ddcb4097134ff3c332f xmlns="01ee8a69-dc18-4fc6-b77b-a6485e006f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9E4D323C794E4D972A0759777F1408" ma:contentTypeVersion="18" ma:contentTypeDescription="Create a new document." ma:contentTypeScope="" ma:versionID="882284ae9b01cb3a6b26aea60605c3f2">
  <xsd:schema xmlns:xsd="http://www.w3.org/2001/XMLSchema" xmlns:xs="http://www.w3.org/2001/XMLSchema" xmlns:p="http://schemas.microsoft.com/office/2006/metadata/properties" xmlns:ns2="01ee8a69-dc18-4fc6-b77b-a6485e006fb2" xmlns:ns3="fe37ce27-c13e-4cd4-9bac-9c28289c686d" targetNamespace="http://schemas.microsoft.com/office/2006/metadata/properties" ma:root="true" ma:fieldsID="d9e2749d94f673b05981d800b321e9b7" ns2:_="" ns3:_="">
    <xsd:import namespace="01ee8a69-dc18-4fc6-b77b-a6485e006fb2"/>
    <xsd:import namespace="fe37ce27-c13e-4cd4-9bac-9c28289c68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e8a69-dc18-4fc6-b77b-a6485e006f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bbeb7c9-bd23-4442-b806-85efdd30254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37ce27-c13e-4cd4-9bac-9c28289c686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7226df9-2308-408c-86bd-1f11ff248ab0}" ma:internalName="TaxCatchAll" ma:showField="CatchAllData" ma:web="fe37ce27-c13e-4cd4-9bac-9c28289c68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79625-34D3-49F9-AB3F-CE866A00320B}">
  <ds:schemaRefs>
    <ds:schemaRef ds:uri="http://schemas.microsoft.com/sharepoint/v3/contenttype/forms"/>
  </ds:schemaRefs>
</ds:datastoreItem>
</file>

<file path=customXml/itemProps2.xml><?xml version="1.0" encoding="utf-8"?>
<ds:datastoreItem xmlns:ds="http://schemas.openxmlformats.org/officeDocument/2006/customXml" ds:itemID="{BC39346B-277F-4D61-B787-6AF23428B59A}">
  <ds:schemaRefs>
    <ds:schemaRef ds:uri="http://schemas.microsoft.com/office/2006/metadata/properties"/>
    <ds:schemaRef ds:uri="http://schemas.microsoft.com/office/infopath/2007/PartnerControls"/>
    <ds:schemaRef ds:uri="fe37ce27-c13e-4cd4-9bac-9c28289c686d"/>
    <ds:schemaRef ds:uri="01ee8a69-dc18-4fc6-b77b-a6485e006fb2"/>
  </ds:schemaRefs>
</ds:datastoreItem>
</file>

<file path=customXml/itemProps3.xml><?xml version="1.0" encoding="utf-8"?>
<ds:datastoreItem xmlns:ds="http://schemas.openxmlformats.org/officeDocument/2006/customXml" ds:itemID="{89FDB601-5694-4203-9FB8-91B336F8F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ee8a69-dc18-4fc6-b77b-a6485e006fb2"/>
    <ds:schemaRef ds:uri="fe37ce27-c13e-4cd4-9bac-9c28289c68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175</TotalTime>
  <Words>1308</Words>
  <Application>Microsoft Macintosh PowerPoint</Application>
  <PresentationFormat>Widescreen</PresentationFormat>
  <Paragraphs>212</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How to register a new RAWCS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register a new RAWCS project</dc:title>
  <dc:creator>John Roberson</dc:creator>
  <cp:lastModifiedBy>National Comms Manager - John Stockbridge</cp:lastModifiedBy>
  <cp:revision>31</cp:revision>
  <dcterms:created xsi:type="dcterms:W3CDTF">2018-07-14T11:16:32Z</dcterms:created>
  <dcterms:modified xsi:type="dcterms:W3CDTF">2023-07-13T09:52:21Z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0x010100F59E4D323C794E4D972A0759777F1408</vt:lpwstr>
  </property>
</Properties>
</file>